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7" r:id="rId2"/>
    <p:sldMasterId id="2147483706" r:id="rId3"/>
    <p:sldMasterId id="2147483740" r:id="rId4"/>
    <p:sldMasterId id="2147483744" r:id="rId5"/>
  </p:sldMasterIdLst>
  <p:notesMasterIdLst>
    <p:notesMasterId r:id="rId71"/>
  </p:notesMasterIdLst>
  <p:sldIdLst>
    <p:sldId id="347" r:id="rId6"/>
    <p:sldId id="257" r:id="rId7"/>
    <p:sldId id="258" r:id="rId8"/>
    <p:sldId id="259" r:id="rId9"/>
    <p:sldId id="260" r:id="rId10"/>
    <p:sldId id="261" r:id="rId11"/>
    <p:sldId id="262" r:id="rId12"/>
    <p:sldId id="263" r:id="rId13"/>
    <p:sldId id="264" r:id="rId14"/>
    <p:sldId id="265" r:id="rId15"/>
    <p:sldId id="266" r:id="rId16"/>
    <p:sldId id="267" r:id="rId17"/>
    <p:sldId id="351" r:id="rId18"/>
    <p:sldId id="269" r:id="rId19"/>
    <p:sldId id="270" r:id="rId20"/>
    <p:sldId id="271" r:id="rId21"/>
    <p:sldId id="272" r:id="rId22"/>
    <p:sldId id="273" r:id="rId23"/>
    <p:sldId id="274" r:id="rId24"/>
    <p:sldId id="338" r:id="rId25"/>
    <p:sldId id="349" r:id="rId26"/>
    <p:sldId id="350" r:id="rId27"/>
    <p:sldId id="341" r:id="rId28"/>
    <p:sldId id="317" r:id="rId29"/>
    <p:sldId id="318" r:id="rId30"/>
    <p:sldId id="319" r:id="rId31"/>
    <p:sldId id="320" r:id="rId32"/>
    <p:sldId id="322" r:id="rId33"/>
    <p:sldId id="323" r:id="rId34"/>
    <p:sldId id="324" r:id="rId35"/>
    <p:sldId id="327" r:id="rId36"/>
    <p:sldId id="328" r:id="rId37"/>
    <p:sldId id="329" r:id="rId38"/>
    <p:sldId id="330" r:id="rId39"/>
    <p:sldId id="331" r:id="rId40"/>
    <p:sldId id="333" r:id="rId41"/>
    <p:sldId id="334" r:id="rId42"/>
    <p:sldId id="335" r:id="rId43"/>
    <p:sldId id="336" r:id="rId44"/>
    <p:sldId id="337" r:id="rId45"/>
    <p:sldId id="275" r:id="rId46"/>
    <p:sldId id="276" r:id="rId47"/>
    <p:sldId id="277" r:id="rId48"/>
    <p:sldId id="288" r:id="rId49"/>
    <p:sldId id="278" r:id="rId50"/>
    <p:sldId id="279" r:id="rId51"/>
    <p:sldId id="289" r:id="rId52"/>
    <p:sldId id="280" r:id="rId53"/>
    <p:sldId id="281" r:id="rId54"/>
    <p:sldId id="282" r:id="rId55"/>
    <p:sldId id="283" r:id="rId56"/>
    <p:sldId id="290" r:id="rId57"/>
    <p:sldId id="284" r:id="rId58"/>
    <p:sldId id="285" r:id="rId59"/>
    <p:sldId id="292" r:id="rId60"/>
    <p:sldId id="293" r:id="rId61"/>
    <p:sldId id="294" r:id="rId62"/>
    <p:sldId id="296" r:id="rId63"/>
    <p:sldId id="287" r:id="rId64"/>
    <p:sldId id="291" r:id="rId65"/>
    <p:sldId id="346" r:id="rId66"/>
    <p:sldId id="342" r:id="rId67"/>
    <p:sldId id="343" r:id="rId68"/>
    <p:sldId id="344" r:id="rId69"/>
    <p:sldId id="345" r:id="rId70"/>
  </p:sldIdLst>
  <p:sldSz cx="9144000" cy="5143500" type="screen16x9"/>
  <p:notesSz cx="6858000" cy="9144000"/>
  <p:embeddedFontLst>
    <p:embeddedFont>
      <p:font typeface="Aharoni" panose="02010803020104030203" pitchFamily="2" charset="-79"/>
      <p:bold r:id="rId72"/>
    </p:embeddedFont>
    <p:embeddedFont>
      <p:font typeface="Bahnschrift SemiLight SemiConde" panose="020B0502040204020203" pitchFamily="34" charset="0"/>
      <p:regular r:id="rId73"/>
    </p:embeddedFont>
    <p:embeddedFont>
      <p:font typeface="Bebas Neue" panose="020B0606020202050201" pitchFamily="34" charset="0"/>
      <p:regular r:id="rId74"/>
    </p:embeddedFon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Fira Sans" panose="020B0503050000020004" pitchFamily="34" charset="0"/>
      <p:regular r:id="rId81"/>
      <p:bold r:id="rId82"/>
      <p:italic r:id="rId83"/>
      <p:boldItalic r:id="rId84"/>
    </p:embeddedFont>
    <p:embeddedFont>
      <p:font typeface="Fira Sans Extra Condensed Medium" panose="020B0604020202020204" charset="0"/>
      <p:regular r:id="rId85"/>
      <p:bold r:id="rId86"/>
      <p:italic r:id="rId87"/>
      <p:boldItalic r:id="rId88"/>
    </p:embeddedFont>
    <p:embeddedFont>
      <p:font typeface="Lato Light" panose="020F0502020204030203" pitchFamily="34" charset="0"/>
      <p:regular r:id="rId89"/>
      <p:italic r:id="rId90"/>
    </p:embeddedFont>
    <p:embeddedFont>
      <p:font typeface="Nunito" pitchFamily="2" charset="0"/>
      <p:regular r:id="rId91"/>
      <p:bold r:id="rId92"/>
      <p:italic r:id="rId93"/>
      <p:boldItalic r:id="rId94"/>
    </p:embeddedFont>
    <p:embeddedFont>
      <p:font typeface="Nunito Medium" panose="020B0604020202020204" charset="0"/>
      <p:regular r:id="rId95"/>
      <p:bold r:id="rId96"/>
      <p:italic r:id="rId97"/>
      <p:boldItalic r:id="rId98"/>
    </p:embeddedFont>
    <p:embeddedFont>
      <p:font typeface="Oswald" panose="00000500000000000000" pitchFamily="2" charset="0"/>
      <p:regular r:id="rId99"/>
      <p:bold r:id="rId100"/>
    </p:embeddedFont>
    <p:embeddedFont>
      <p:font typeface="Proxima Nova" panose="020B0604020202020204" charset="0"/>
      <p:regular r:id="rId101"/>
      <p:bold r:id="rId102"/>
      <p:italic r:id="rId103"/>
      <p:boldItalic r:id="rId104"/>
    </p:embeddedFont>
    <p:embeddedFont>
      <p:font typeface="Proxima Nova Semibold" panose="020B0604020202020204" charset="0"/>
      <p:regular r:id="rId105"/>
      <p:bold r:id="rId106"/>
      <p:boldItalic r:id="rId107"/>
    </p:embeddedFont>
    <p:embeddedFont>
      <p:font typeface="Tenor Sans" panose="020B0604020202020204" charset="0"/>
      <p:regular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A56"/>
    <a:srgbClr val="F7F5E6"/>
    <a:srgbClr val="52658F"/>
    <a:srgbClr val="C5D5F8"/>
    <a:srgbClr val="FFFDDF"/>
    <a:srgbClr val="F5F8E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74BF9-39CA-46FD-B68A-D47C16AF8623}">
  <a:tblStyle styleId="{56774BF9-39CA-46FD-B68A-D47C16AF86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font" Target="fonts/font36.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102" Type="http://schemas.openxmlformats.org/officeDocument/2006/relationships/font" Target="fonts/font31.fntdata"/><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font" Target="fonts/font2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32.fntdata"/><Relationship Id="rId108" Type="http://schemas.openxmlformats.org/officeDocument/2006/relationships/font" Target="fonts/font3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3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2f5b6d0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2f5b6d0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5156683cb9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5156683cb9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5156683cb9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5156683cb9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5156683cb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5156683cb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Clarify the huge increase in autism rate worldwide</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e506378387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e506378387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NEW YORK (July 7, 2019) -- A team of researchers recently completed the first autism prevalence survey in Qatar, finding a prevalence rate of 1.14 percent, or 1 in 88 children.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Go in details to highlight the difference between few arabic applications offered for qatar which is the country has highest autism rate and a lot of applications offered for Us autistic individuals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There is a distinct lack of reliable numbers on diagnoses in the Middle East for autism and other related disorders, partially due to the lack of clinics and qualified medical personnel to work with them and diagnose them.</a:t>
            </a: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e506378387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e50637838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400"/>
              <a:t>In terms of specific types of applications, there has been a growing market for autism-friendly apps in recent years. According to a report by Research and Markets, the global market for autism apps was valued at USD 1.34 billion in 2018 and is expected to reach USD 2.2 billion by 2025, growing at a CAGR of 7.8% between 2019 and 2025. This includes a wide range of apps, including educational apps, communication apps, and apps that help individuals on the autism spectrum with daily living skills.</a:t>
            </a:r>
            <a:endParaRPr sz="1400"/>
          </a:p>
          <a:p>
            <a:pPr marL="0" lvl="0" indent="0" algn="l" rtl="0">
              <a:lnSpc>
                <a:spcPct val="115000"/>
              </a:lnSpc>
              <a:spcBef>
                <a:spcPts val="1200"/>
              </a:spcBef>
              <a:spcAft>
                <a:spcPts val="0"/>
              </a:spcAft>
              <a:buClr>
                <a:schemeClr val="dk1"/>
              </a:buClr>
              <a:buSzPts val="1100"/>
              <a:buFont typeface="Arial"/>
              <a:buNone/>
            </a:pPr>
            <a:endParaRPr sz="1400"/>
          </a:p>
          <a:p>
            <a:pPr marL="0" lvl="0" indent="0" algn="l" rtl="0">
              <a:lnSpc>
                <a:spcPct val="115000"/>
              </a:lnSpc>
              <a:spcBef>
                <a:spcPts val="1200"/>
              </a:spcBef>
              <a:spcAft>
                <a:spcPts val="0"/>
              </a:spcAft>
              <a:buClr>
                <a:schemeClr val="dk1"/>
              </a:buClr>
              <a:buSzPts val="1100"/>
              <a:buFont typeface="Arial"/>
              <a:buNone/>
            </a:pPr>
            <a:r>
              <a:rPr lang="en" sz="1400"/>
              <a:t>CAGR: KayGar Compound annual growth rate</a:t>
            </a:r>
            <a:endParaRPr sz="1400"/>
          </a:p>
          <a:p>
            <a:pPr marL="0" lvl="0" indent="0" algn="l" rtl="0">
              <a:spcBef>
                <a:spcPts val="1200"/>
              </a:spcBef>
              <a:spcAft>
                <a:spcPts val="0"/>
              </a:spcAft>
              <a:buNone/>
            </a:pP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518a24a939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518a24a939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Arial"/>
              <a:buAutoNum type="arabicPeriod"/>
            </a:pPr>
            <a:r>
              <a:rPr lang="en" sz="1400">
                <a:solidFill>
                  <a:schemeClr val="dk1"/>
                </a:solidFill>
              </a:rPr>
              <a:t>Proloquo2Go: This is a popular iOS app that provides a voice for those who cannot speak. It includes text-to-speech voices, symbols, and customizable layouts to help children communicate.</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a:buAutoNum type="arabicPeriod"/>
            </a:pPr>
            <a:r>
              <a:rPr lang="en" sz="1400">
                <a:solidFill>
                  <a:schemeClr val="dk1"/>
                </a:solidFill>
              </a:rPr>
              <a:t>TouchChat HD: This app is available for both iOS and Android devices and uses symbols and pictures to help children communicate. It also includes a range of vocabulary sets and the ability to customize the interface.</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a:buAutoNum type="arabicPeriod"/>
            </a:pPr>
            <a:r>
              <a:rPr lang="en" sz="1400">
                <a:solidFill>
                  <a:schemeClr val="dk1"/>
                </a:solidFill>
              </a:rPr>
              <a:t>Avaz: This app is designed for children with speech difficulties and includes a picture-based vocabulary of over 15,000 words. It also includes text-to-speech and voice recording features.</a:t>
            </a:r>
            <a:endParaRPr sz="1400">
              <a:solidFill>
                <a:schemeClr val="dk1"/>
              </a:solidFill>
            </a:endParaRPr>
          </a:p>
          <a:p>
            <a:pPr marL="457200" lvl="0" indent="0" algn="l" rtl="0">
              <a:lnSpc>
                <a:spcPct val="115000"/>
              </a:lnSpc>
              <a:spcBef>
                <a:spcPts val="1600"/>
              </a:spcBef>
              <a:spcAft>
                <a:spcPts val="0"/>
              </a:spcAft>
              <a:buNone/>
            </a:pPr>
            <a:endParaRPr sz="1400">
              <a:solidFill>
                <a:schemeClr val="dk1"/>
              </a:solidFill>
            </a:endParaRPr>
          </a:p>
          <a:p>
            <a:pPr marL="457200" lvl="0" indent="-317500" algn="l" rtl="0">
              <a:lnSpc>
                <a:spcPct val="115000"/>
              </a:lnSpc>
              <a:spcBef>
                <a:spcPts val="1600"/>
              </a:spcBef>
              <a:spcAft>
                <a:spcPts val="0"/>
              </a:spcAft>
              <a:buClr>
                <a:schemeClr val="dk1"/>
              </a:buClr>
              <a:buSzPts val="1400"/>
              <a:buAutoNum type="arabicPeriod"/>
            </a:pPr>
            <a:r>
              <a:rPr lang="en" sz="1400">
                <a:solidFill>
                  <a:schemeClr val="dk1"/>
                </a:solidFill>
              </a:rPr>
              <a:t>Social Stories Creator &amp; Library: This app allows parents, teachers, and therapists to create and share social stories with children. Social stories can help children with autism understand social situations and develop social skills.</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My Emotions: This app is designed to help children with autism identify and understand their emotions. It includes a range of activities and games that can help children develop emotional regulation skills.</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Otsimo: Otsimo is a mobile application that provides educational games and activities for children with autism. The app is designed to help children with autism improve their cognitive, language, and social skills through interactive games and exercises.</a:t>
            </a:r>
            <a:endParaRPr sz="1400">
              <a:solidFill>
                <a:schemeClr val="dk1"/>
              </a:solidFill>
            </a:endParaRPr>
          </a:p>
          <a:p>
            <a:pPr marL="0" lvl="0" indent="0" algn="l" rtl="0">
              <a:lnSpc>
                <a:spcPct val="115000"/>
              </a:lnSpc>
              <a:spcBef>
                <a:spcPts val="1600"/>
              </a:spcBef>
              <a:spcAft>
                <a:spcPts val="0"/>
              </a:spcAft>
              <a:buNone/>
            </a:pPr>
            <a:endParaRPr sz="1400">
              <a:solidFill>
                <a:schemeClr val="dk1"/>
              </a:solidFill>
            </a:endParaRPr>
          </a:p>
          <a:p>
            <a:pPr marL="0" lvl="0" indent="0" algn="l" rtl="0">
              <a:spcBef>
                <a:spcPts val="1600"/>
              </a:spcBef>
              <a:spcAft>
                <a:spcPts val="0"/>
              </a:spcAft>
              <a:buNone/>
            </a:pP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5156683cb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5156683cb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e506378387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e506378387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5156683cb9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5156683cb9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518a24a939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518a24a939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2f4933e1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2f4933e1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518a24a93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18a24a93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293ce09af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293ce09af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5156683cb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5156683cb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518a24a93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518a24a93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50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5cac5256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5cac5256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18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3058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084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34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92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228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848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29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2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e5cac5256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e5cac5256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3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222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69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885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06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506378387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5063783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470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858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558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145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e50637838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e50637838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518a24a93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518a24a93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e50637838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e50637838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959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50637838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50637838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185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518a24a93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518a24a93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16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156683cb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156683cb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5156683cb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5156683c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5cac52564_0_28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5cac52564_0_28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e5cac5256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e5cac5256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50637838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5063783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156683cb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156683cb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5156683cb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5156683cb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156683cb9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5156683cb9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hree columns 1">
  <p:cSld name="CUSTOM_3_1">
    <p:bg>
      <p:bgPr>
        <a:solidFill>
          <a:schemeClr val="accent3"/>
        </a:solidFill>
        <a:effectLst/>
      </p:bgPr>
    </p:bg>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7575"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3"/>
          <p:cNvSpPr txBox="1">
            <a:spLocks noGrp="1"/>
          </p:cNvSpPr>
          <p:nvPr>
            <p:ph type="subTitle" idx="1"/>
          </p:nvPr>
        </p:nvSpPr>
        <p:spPr>
          <a:xfrm>
            <a:off x="717575"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a:spLocks noGrp="1"/>
          </p:cNvSpPr>
          <p:nvPr>
            <p:ph type="title" idx="2"/>
          </p:nvPr>
        </p:nvSpPr>
        <p:spPr>
          <a:xfrm>
            <a:off x="3393488"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3"/>
          <p:cNvSpPr txBox="1">
            <a:spLocks noGrp="1"/>
          </p:cNvSpPr>
          <p:nvPr>
            <p:ph type="subTitle" idx="3"/>
          </p:nvPr>
        </p:nvSpPr>
        <p:spPr>
          <a:xfrm>
            <a:off x="3393488"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3"/>
          <p:cNvSpPr txBox="1">
            <a:spLocks noGrp="1"/>
          </p:cNvSpPr>
          <p:nvPr>
            <p:ph type="title" idx="4"/>
          </p:nvPr>
        </p:nvSpPr>
        <p:spPr>
          <a:xfrm>
            <a:off x="6079500"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3"/>
          <p:cNvSpPr txBox="1">
            <a:spLocks noGrp="1"/>
          </p:cNvSpPr>
          <p:nvPr>
            <p:ph type="subTitle" idx="5"/>
          </p:nvPr>
        </p:nvSpPr>
        <p:spPr>
          <a:xfrm>
            <a:off x="6079500"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3"/>
          <p:cNvSpPr txBox="1">
            <a:spLocks noGrp="1"/>
          </p:cNvSpPr>
          <p:nvPr>
            <p:ph type="title" idx="6"/>
          </p:nvPr>
        </p:nvSpPr>
        <p:spPr>
          <a:xfrm>
            <a:off x="2909450" y="540000"/>
            <a:ext cx="33252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3"/>
          <p:cNvCxnSpPr>
            <a:endCxn id="208" idx="2"/>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3"/>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CF6-69F5-45D9-A897-A92F16E56F0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1CE24DA-A572-43E3-BB47-3D2AE90DE56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D4C6117D-37C5-4511-9094-38302B4AF48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1840AF17-5200-4B06-9B5E-A3861FF74644}"/>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6" name="Footer Placeholder 5">
            <a:extLst>
              <a:ext uri="{FF2B5EF4-FFF2-40B4-BE49-F238E27FC236}">
                <a16:creationId xmlns:a16="http://schemas.microsoft.com/office/drawing/2014/main" id="{14A7D1B8-A9F9-40CA-8DF0-9D5B141FE09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D6B8DFA-ED4B-44C0-800B-1E19E75883E5}"/>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8476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641E-7144-4A73-B04C-ED281F0B32CB}"/>
              </a:ext>
            </a:extLst>
          </p:cNvPr>
          <p:cNvSpPr>
            <a:spLocks noGrp="1"/>
          </p:cNvSpPr>
          <p:nvPr>
            <p:ph type="title"/>
          </p:nvPr>
        </p:nvSpPr>
        <p:spPr>
          <a:xfrm>
            <a:off x="629841" y="273844"/>
            <a:ext cx="7886700" cy="994172"/>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ACA3F26-9ECB-4B6B-A757-6FC216ED576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60ABFD7-871E-4A99-9598-4EC39E8ED63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A5168C2-A321-4170-92DF-E82C541ABAD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0767E4E-F8AD-4EF0-97E7-A4F0E5CDD91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119057CC-FE93-44DC-8A3A-B896A8C80C0A}"/>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8" name="Footer Placeholder 7">
            <a:extLst>
              <a:ext uri="{FF2B5EF4-FFF2-40B4-BE49-F238E27FC236}">
                <a16:creationId xmlns:a16="http://schemas.microsoft.com/office/drawing/2014/main" id="{335129A6-507D-416C-BC9F-22C8DDC8599F}"/>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1967DE45-CBA8-4E72-A22D-88BF09CE097B}"/>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2031436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DE36-855E-454B-A883-513CCB48122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354A023D-5135-484F-8837-5339C8F9D61D}"/>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4" name="Footer Placeholder 3">
            <a:extLst>
              <a:ext uri="{FF2B5EF4-FFF2-40B4-BE49-F238E27FC236}">
                <a16:creationId xmlns:a16="http://schemas.microsoft.com/office/drawing/2014/main" id="{0E98F014-A569-4F95-8E92-E3C8EA17932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742D2180-C19F-4944-A7FA-99A974C7E539}"/>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2853926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493E3-8C07-4FD9-AA8D-B9B15F1F82AB}"/>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3" name="Footer Placeholder 2">
            <a:extLst>
              <a:ext uri="{FF2B5EF4-FFF2-40B4-BE49-F238E27FC236}">
                <a16:creationId xmlns:a16="http://schemas.microsoft.com/office/drawing/2014/main" id="{E57B456B-93E3-4953-814B-C32F5884DAF1}"/>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4CE7BA3D-A4A1-4C5E-8E7E-EAAEA59D11AD}"/>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4142519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95D3-4583-4FD1-868E-5BFC0CA6503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37A93C0-C33D-4A49-8C85-24C48BE5197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52DE6C13-C459-4CE5-8EB9-D7850462B61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3AD6B93-E546-44D2-977E-EB96EA0A887A}"/>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6" name="Footer Placeholder 5">
            <a:extLst>
              <a:ext uri="{FF2B5EF4-FFF2-40B4-BE49-F238E27FC236}">
                <a16:creationId xmlns:a16="http://schemas.microsoft.com/office/drawing/2014/main" id="{32E42079-D67F-4467-907D-ECB51B41E0F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E4445A9-EB00-45FF-8D04-ED00CC8BBCED}"/>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185032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69CA-BA65-41CC-A260-EB354F7B781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AAD5BDE-F030-4D66-B57C-7D5603ECC75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D"/>
          </a:p>
        </p:txBody>
      </p:sp>
      <p:sp>
        <p:nvSpPr>
          <p:cNvPr id="4" name="Text Placeholder 3">
            <a:extLst>
              <a:ext uri="{FF2B5EF4-FFF2-40B4-BE49-F238E27FC236}">
                <a16:creationId xmlns:a16="http://schemas.microsoft.com/office/drawing/2014/main" id="{9752EA75-F756-4A51-AB23-E15F812E13D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1CDB860-CFDD-438C-B31C-FF22900448FA}"/>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6" name="Footer Placeholder 5">
            <a:extLst>
              <a:ext uri="{FF2B5EF4-FFF2-40B4-BE49-F238E27FC236}">
                <a16:creationId xmlns:a16="http://schemas.microsoft.com/office/drawing/2014/main" id="{2AE8B51F-2BC6-4603-9ADB-278D8BBB09C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F37E800-6FC8-42E9-9BF2-1153E57A036F}"/>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714471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6ACB-0851-4A5A-8673-98E4CDF9E3DC}"/>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AA0D3CE0-0AA5-4874-9F0A-DD3D8DFFDC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02F1B76-9AD4-4F7D-9D1E-B2CE689CB300}"/>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96A9C912-497D-49AA-A621-DBBFF962F7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D9388E7-D47A-4F7A-815E-4C7E964ECFB9}"/>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390849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81D60-8855-4185-BE62-D35143189DF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6993650-BC4D-4EE3-A1A9-6C20595CDC7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B20D609-DE40-4F9E-B164-8C99EB996AD4}"/>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6AB5EB95-4771-4836-A1F5-65D95AAA4D8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896CF83-501F-406C-BDCE-16B55F07A42F}"/>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19983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741262-B6A6-49D7-8F40-0E28FD0674A5}"/>
              </a:ext>
            </a:extLst>
          </p:cNvPr>
          <p:cNvSpPr>
            <a:spLocks noGrp="1"/>
          </p:cNvSpPr>
          <p:nvPr>
            <p:ph type="pic" sz="quarter" idx="10"/>
          </p:nvPr>
        </p:nvSpPr>
        <p:spPr>
          <a:xfrm>
            <a:off x="1847034" y="1587103"/>
            <a:ext cx="1969294" cy="1969294"/>
          </a:xfrm>
          <a:prstGeom prst="ellipse">
            <a:avLst/>
          </a:prstGeom>
          <a:pattFill prst="pct5">
            <a:fgClr>
              <a:schemeClr val="accent1"/>
            </a:fgClr>
            <a:bgClr>
              <a:schemeClr val="bg1"/>
            </a:bgClr>
          </a:pattFill>
        </p:spPr>
        <p:txBody>
          <a:bodyPr/>
          <a:lstStyle/>
          <a:p>
            <a:endParaRPr lang="en-ID"/>
          </a:p>
        </p:txBody>
      </p:sp>
    </p:spTree>
    <p:extLst>
      <p:ext uri="{BB962C8B-B14F-4D97-AF65-F5344CB8AC3E}">
        <p14:creationId xmlns:p14="http://schemas.microsoft.com/office/powerpoint/2010/main" val="3759427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BBDAD1E-3050-4277-BBA6-9EA227CC6CAC}"/>
              </a:ext>
            </a:extLst>
          </p:cNvPr>
          <p:cNvSpPr>
            <a:spLocks noGrp="1"/>
          </p:cNvSpPr>
          <p:nvPr>
            <p:ph type="pic" sz="quarter" idx="10"/>
          </p:nvPr>
        </p:nvSpPr>
        <p:spPr>
          <a:xfrm>
            <a:off x="0" y="0"/>
            <a:ext cx="4500531" cy="4163786"/>
          </a:xfrm>
          <a:custGeom>
            <a:avLst/>
            <a:gdLst>
              <a:gd name="connsiteX0" fmla="*/ 0 w 3666854"/>
              <a:gd name="connsiteY0" fmla="*/ 0 h 3392487"/>
              <a:gd name="connsiteX1" fmla="*/ 3219376 w 3666854"/>
              <a:gd name="connsiteY1" fmla="*/ 0 h 3392487"/>
              <a:gd name="connsiteX2" fmla="*/ 3308263 w 3666854"/>
              <a:gd name="connsiteY2" fmla="*/ 118867 h 3392487"/>
              <a:gd name="connsiteX3" fmla="*/ 3666854 w 3666854"/>
              <a:gd name="connsiteY3" fmla="*/ 1292814 h 3392487"/>
              <a:gd name="connsiteX4" fmla="*/ 1567181 w 3666854"/>
              <a:gd name="connsiteY4" fmla="*/ 3392487 h 3392487"/>
              <a:gd name="connsiteX5" fmla="*/ 82488 w 3666854"/>
              <a:gd name="connsiteY5" fmla="*/ 2777507 h 3392487"/>
              <a:gd name="connsiteX6" fmla="*/ 0 w 3666854"/>
              <a:gd name="connsiteY6" fmla="*/ 2686747 h 339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6854" h="3392487">
                <a:moveTo>
                  <a:pt x="0" y="0"/>
                </a:moveTo>
                <a:lnTo>
                  <a:pt x="3219376" y="0"/>
                </a:lnTo>
                <a:lnTo>
                  <a:pt x="3308263" y="118867"/>
                </a:lnTo>
                <a:cubicBezTo>
                  <a:pt x="3534659" y="453977"/>
                  <a:pt x="3666854" y="857958"/>
                  <a:pt x="3666854" y="1292814"/>
                </a:cubicBezTo>
                <a:cubicBezTo>
                  <a:pt x="3666854" y="2452431"/>
                  <a:pt x="2726798" y="3392487"/>
                  <a:pt x="1567181" y="3392487"/>
                </a:cubicBezTo>
                <a:cubicBezTo>
                  <a:pt x="987373" y="3392487"/>
                  <a:pt x="462454" y="3157473"/>
                  <a:pt x="82488" y="2777507"/>
                </a:cubicBezTo>
                <a:lnTo>
                  <a:pt x="0" y="2686747"/>
                </a:lnTo>
                <a:close/>
              </a:path>
            </a:pathLst>
          </a:cu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57107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accent3"/>
        </a:solidFill>
        <a:effectLst/>
      </p:bgPr>
    </p:bg>
    <p:spTree>
      <p:nvGrpSpPr>
        <p:cNvPr id="1" name="Shape 278"/>
        <p:cNvGrpSpPr/>
        <p:nvPr/>
      </p:nvGrpSpPr>
      <p:grpSpPr>
        <a:xfrm>
          <a:off x="0" y="0"/>
          <a:ext cx="0" cy="0"/>
          <a:chOff x="0" y="0"/>
          <a:chExt cx="0" cy="0"/>
        </a:xfrm>
      </p:grpSpPr>
      <p:grpSp>
        <p:nvGrpSpPr>
          <p:cNvPr id="279" name="Google Shape;279;p28"/>
          <p:cNvGrpSpPr/>
          <p:nvPr/>
        </p:nvGrpSpPr>
        <p:grpSpPr>
          <a:xfrm rot="10800000">
            <a:off x="-58393" y="278409"/>
            <a:ext cx="9220108" cy="1863902"/>
            <a:chOff x="4572000" y="2566850"/>
            <a:chExt cx="11453550" cy="2288400"/>
          </a:xfrm>
        </p:grpSpPr>
        <p:sp>
          <p:nvSpPr>
            <p:cNvPr id="280" name="Google Shape;280;p28"/>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8"/>
            <p:cNvCxnSpPr>
              <a:stCxn id="280" idx="2"/>
            </p:cNvCxnSpPr>
            <p:nvPr/>
          </p:nvCxnSpPr>
          <p:spPr>
            <a:xfrm>
              <a:off x="5702250" y="4855250"/>
              <a:ext cx="10323300" cy="0"/>
            </a:xfrm>
            <a:prstGeom prst="straightConnector1">
              <a:avLst/>
            </a:prstGeom>
            <a:noFill/>
            <a:ln w="9525" cap="flat" cmpd="sng">
              <a:solidFill>
                <a:schemeClr val="dk2"/>
              </a:solidFill>
              <a:prstDash val="solid"/>
              <a:round/>
              <a:headEnd type="none" w="med" len="med"/>
              <a:tailEnd type="none" w="med" len="med"/>
            </a:ln>
          </p:spPr>
        </p:cxnSp>
      </p:grpSp>
      <p:sp>
        <p:nvSpPr>
          <p:cNvPr id="282" name="Google Shape;282;p28"/>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3" name="Google Shape;283;p28"/>
          <p:cNvSpPr/>
          <p:nvPr/>
        </p:nvSpPr>
        <p:spPr>
          <a:xfrm>
            <a:off x="-1820844" y="3721775"/>
            <a:ext cx="3119100" cy="3081300"/>
          </a:xfrm>
          <a:prstGeom prst="arc">
            <a:avLst>
              <a:gd name="adj1" fmla="val 162001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AD562ED-3790-4BB2-A6BA-C946FDBDBC25}"/>
              </a:ext>
            </a:extLst>
          </p:cNvPr>
          <p:cNvSpPr>
            <a:spLocks noGrp="1"/>
          </p:cNvSpPr>
          <p:nvPr>
            <p:ph type="pic" sz="quarter" idx="10"/>
          </p:nvPr>
        </p:nvSpPr>
        <p:spPr>
          <a:xfrm>
            <a:off x="0" y="540388"/>
            <a:ext cx="2870563" cy="4603112"/>
          </a:xfrm>
          <a:custGeom>
            <a:avLst/>
            <a:gdLst>
              <a:gd name="connsiteX0" fmla="*/ 0 w 2537279"/>
              <a:gd name="connsiteY0" fmla="*/ 0 h 4068672"/>
              <a:gd name="connsiteX1" fmla="*/ 2537279 w 2537279"/>
              <a:gd name="connsiteY1" fmla="*/ 2537279 h 4068672"/>
              <a:gd name="connsiteX2" fmla="*/ 2103952 w 2537279"/>
              <a:gd name="connsiteY2" fmla="*/ 3955896 h 4068672"/>
              <a:gd name="connsiteX3" fmla="*/ 2019619 w 2537279"/>
              <a:gd name="connsiteY3" fmla="*/ 4068672 h 4068672"/>
              <a:gd name="connsiteX4" fmla="*/ 0 w 2537279"/>
              <a:gd name="connsiteY4" fmla="*/ 4068672 h 406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279" h="4068672">
                <a:moveTo>
                  <a:pt x="0" y="0"/>
                </a:moveTo>
                <a:cubicBezTo>
                  <a:pt x="1401300" y="0"/>
                  <a:pt x="2537279" y="1135979"/>
                  <a:pt x="2537279" y="2537279"/>
                </a:cubicBezTo>
                <a:cubicBezTo>
                  <a:pt x="2537279" y="3062767"/>
                  <a:pt x="2377532" y="3550944"/>
                  <a:pt x="2103952" y="3955896"/>
                </a:cubicBezTo>
                <a:lnTo>
                  <a:pt x="2019619" y="4068672"/>
                </a:lnTo>
                <a:lnTo>
                  <a:pt x="0" y="4068672"/>
                </a:lnTo>
                <a:close/>
              </a:path>
            </a:pathLst>
          </a:cu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3359878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FF9054-331F-4BD1-93C9-EFC811B75924}"/>
              </a:ext>
            </a:extLst>
          </p:cNvPr>
          <p:cNvSpPr>
            <a:spLocks noGrp="1"/>
          </p:cNvSpPr>
          <p:nvPr>
            <p:ph type="pic" sz="quarter" idx="10"/>
          </p:nvPr>
        </p:nvSpPr>
        <p:spPr>
          <a:xfrm>
            <a:off x="4572000" y="0"/>
            <a:ext cx="4572000" cy="5143500"/>
          </a:xfrm>
          <a:pattFill prst="pct5">
            <a:fgClr>
              <a:schemeClr val="accent1"/>
            </a:fgClr>
            <a:bgClr>
              <a:schemeClr val="bg1"/>
            </a:bgClr>
          </a:pattFill>
        </p:spPr>
        <p:txBody>
          <a:bodyPr/>
          <a:lstStyle/>
          <a:p>
            <a:endParaRPr lang="en-ID"/>
          </a:p>
        </p:txBody>
      </p:sp>
    </p:spTree>
    <p:extLst>
      <p:ext uri="{BB962C8B-B14F-4D97-AF65-F5344CB8AC3E}">
        <p14:creationId xmlns:p14="http://schemas.microsoft.com/office/powerpoint/2010/main" val="1860699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F64621B9-D358-4ED0-96F7-70B21F66E285}"/>
              </a:ext>
            </a:extLst>
          </p:cNvPr>
          <p:cNvSpPr>
            <a:spLocks noGrp="1"/>
          </p:cNvSpPr>
          <p:nvPr>
            <p:ph type="pic" sz="quarter" idx="10"/>
          </p:nvPr>
        </p:nvSpPr>
        <p:spPr>
          <a:xfrm>
            <a:off x="759245" y="1763469"/>
            <a:ext cx="1616563" cy="1616563"/>
          </a:xfrm>
          <a:prstGeom prst="ellipse">
            <a:avLst/>
          </a:prstGeom>
          <a:pattFill prst="pct5">
            <a:fgClr>
              <a:schemeClr val="accent1"/>
            </a:fgClr>
            <a:bgClr>
              <a:schemeClr val="bg1"/>
            </a:bgClr>
          </a:pattFill>
        </p:spPr>
        <p:txBody>
          <a:bodyPr/>
          <a:lstStyle/>
          <a:p>
            <a:endParaRPr lang="en-ID"/>
          </a:p>
        </p:txBody>
      </p:sp>
      <p:sp>
        <p:nvSpPr>
          <p:cNvPr id="7" name="Picture Placeholder 6">
            <a:extLst>
              <a:ext uri="{FF2B5EF4-FFF2-40B4-BE49-F238E27FC236}">
                <a16:creationId xmlns:a16="http://schemas.microsoft.com/office/drawing/2014/main" id="{798CCD0F-35DF-45F2-8DCD-801AD510B73A}"/>
              </a:ext>
            </a:extLst>
          </p:cNvPr>
          <p:cNvSpPr>
            <a:spLocks noGrp="1"/>
          </p:cNvSpPr>
          <p:nvPr>
            <p:ph type="pic" sz="quarter" idx="11"/>
          </p:nvPr>
        </p:nvSpPr>
        <p:spPr>
          <a:xfrm>
            <a:off x="3587353" y="1587103"/>
            <a:ext cx="1969294" cy="1969294"/>
          </a:xfrm>
          <a:prstGeom prst="ellipse">
            <a:avLst/>
          </a:prstGeom>
          <a:pattFill prst="pct5">
            <a:fgClr>
              <a:schemeClr val="accent1"/>
            </a:fgClr>
            <a:bgClr>
              <a:schemeClr val="bg1"/>
            </a:bgClr>
          </a:pattFill>
        </p:spPr>
        <p:txBody>
          <a:bodyPr/>
          <a:lstStyle/>
          <a:p>
            <a:endParaRPr lang="en-ID"/>
          </a:p>
        </p:txBody>
      </p:sp>
      <p:sp>
        <p:nvSpPr>
          <p:cNvPr id="9" name="Picture Placeholder 6">
            <a:extLst>
              <a:ext uri="{FF2B5EF4-FFF2-40B4-BE49-F238E27FC236}">
                <a16:creationId xmlns:a16="http://schemas.microsoft.com/office/drawing/2014/main" id="{5618AC55-AA05-4B3B-9DDE-C362F621516B}"/>
              </a:ext>
            </a:extLst>
          </p:cNvPr>
          <p:cNvSpPr>
            <a:spLocks noGrp="1"/>
          </p:cNvSpPr>
          <p:nvPr>
            <p:ph type="pic" sz="quarter" idx="12"/>
          </p:nvPr>
        </p:nvSpPr>
        <p:spPr>
          <a:xfrm>
            <a:off x="6768192" y="1763468"/>
            <a:ext cx="1616563" cy="1616563"/>
          </a:xfrm>
          <a:prstGeom prst="ellipse">
            <a:avLst/>
          </a:prstGeom>
          <a:pattFill prst="pct5">
            <a:fgClr>
              <a:schemeClr val="accent1"/>
            </a:fgClr>
            <a:bgClr>
              <a:schemeClr val="bg1"/>
            </a:bgClr>
          </a:pattFill>
        </p:spPr>
        <p:txBody>
          <a:bodyPr/>
          <a:lstStyle/>
          <a:p>
            <a:endParaRPr lang="en-ID"/>
          </a:p>
        </p:txBody>
      </p:sp>
    </p:spTree>
    <p:extLst>
      <p:ext uri="{BB962C8B-B14F-4D97-AF65-F5344CB8AC3E}">
        <p14:creationId xmlns:p14="http://schemas.microsoft.com/office/powerpoint/2010/main" val="2002084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1573D18-C34E-420A-BC83-2655ED7FA54F}"/>
              </a:ext>
            </a:extLst>
          </p:cNvPr>
          <p:cNvSpPr/>
          <p:nvPr userDrawn="1"/>
        </p:nvSpPr>
        <p:spPr>
          <a:xfrm>
            <a:off x="6572251" y="0"/>
            <a:ext cx="2571749" cy="5143500"/>
          </a:xfrm>
          <a:custGeom>
            <a:avLst/>
            <a:gdLst>
              <a:gd name="connsiteX0" fmla="*/ 3428998 w 3428998"/>
              <a:gd name="connsiteY0" fmla="*/ 0 h 6858000"/>
              <a:gd name="connsiteX1" fmla="*/ 3428998 w 3428998"/>
              <a:gd name="connsiteY1" fmla="*/ 6858000 h 6858000"/>
              <a:gd name="connsiteX2" fmla="*/ 3078405 w 3428998"/>
              <a:gd name="connsiteY2" fmla="*/ 6840297 h 6858000"/>
              <a:gd name="connsiteX3" fmla="*/ 0 w 3428998"/>
              <a:gd name="connsiteY3" fmla="*/ 3429000 h 6858000"/>
              <a:gd name="connsiteX4" fmla="*/ 3078405 w 3428998"/>
              <a:gd name="connsiteY4" fmla="*/ 1770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98" h="6858000">
                <a:moveTo>
                  <a:pt x="3428998" y="0"/>
                </a:moveTo>
                <a:lnTo>
                  <a:pt x="3428998" y="6858000"/>
                </a:lnTo>
                <a:lnTo>
                  <a:pt x="3078405" y="6840297"/>
                </a:lnTo>
                <a:cubicBezTo>
                  <a:pt x="1349311" y="6664698"/>
                  <a:pt x="0" y="5204423"/>
                  <a:pt x="0" y="3429000"/>
                </a:cubicBezTo>
                <a:cubicBezTo>
                  <a:pt x="0" y="1653578"/>
                  <a:pt x="1349311" y="193303"/>
                  <a:pt x="3078405" y="17704"/>
                </a:cubicBezTo>
                <a:close/>
              </a:path>
            </a:pathLst>
          </a:custGeom>
          <a:gradFill>
            <a:gsLst>
              <a:gs pos="38000">
                <a:srgbClr val="0D99CE"/>
              </a:gs>
              <a:gs pos="0">
                <a:schemeClr val="accent3"/>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50"/>
          </a:p>
        </p:txBody>
      </p:sp>
      <p:sp>
        <p:nvSpPr>
          <p:cNvPr id="15" name="Freeform: Shape 14">
            <a:extLst>
              <a:ext uri="{FF2B5EF4-FFF2-40B4-BE49-F238E27FC236}">
                <a16:creationId xmlns:a16="http://schemas.microsoft.com/office/drawing/2014/main" id="{8D23C3BD-514E-4E1C-B7F9-0197325D745F}"/>
              </a:ext>
            </a:extLst>
          </p:cNvPr>
          <p:cNvSpPr/>
          <p:nvPr userDrawn="1"/>
        </p:nvSpPr>
        <p:spPr>
          <a:xfrm>
            <a:off x="0" y="0"/>
            <a:ext cx="2571750" cy="5143500"/>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gradFill>
            <a:gsLst>
              <a:gs pos="38000">
                <a:srgbClr val="0D99CE"/>
              </a:gs>
              <a:gs pos="100000">
                <a:schemeClr val="accent3"/>
              </a:gs>
              <a:gs pos="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50"/>
          </a:p>
        </p:txBody>
      </p:sp>
      <p:sp>
        <p:nvSpPr>
          <p:cNvPr id="9" name="Picture Placeholder 8">
            <a:extLst>
              <a:ext uri="{FF2B5EF4-FFF2-40B4-BE49-F238E27FC236}">
                <a16:creationId xmlns:a16="http://schemas.microsoft.com/office/drawing/2014/main" id="{6C144913-F03C-47A7-8108-CBC52F731A74}"/>
              </a:ext>
            </a:extLst>
          </p:cNvPr>
          <p:cNvSpPr>
            <a:spLocks noGrp="1"/>
          </p:cNvSpPr>
          <p:nvPr>
            <p:ph type="pic" sz="quarter" idx="10"/>
          </p:nvPr>
        </p:nvSpPr>
        <p:spPr>
          <a:xfrm>
            <a:off x="0" y="386356"/>
            <a:ext cx="2185393" cy="4370786"/>
          </a:xfrm>
          <a:custGeom>
            <a:avLst/>
            <a:gdLst>
              <a:gd name="connsiteX0" fmla="*/ 0 w 2913857"/>
              <a:gd name="connsiteY0" fmla="*/ 0 h 5827714"/>
              <a:gd name="connsiteX1" fmla="*/ 2913857 w 2913857"/>
              <a:gd name="connsiteY1" fmla="*/ 2913857 h 5827714"/>
              <a:gd name="connsiteX2" fmla="*/ 0 w 2913857"/>
              <a:gd name="connsiteY2" fmla="*/ 5827714 h 5827714"/>
            </a:gdLst>
            <a:ahLst/>
            <a:cxnLst>
              <a:cxn ang="0">
                <a:pos x="connsiteX0" y="connsiteY0"/>
              </a:cxn>
              <a:cxn ang="0">
                <a:pos x="connsiteX1" y="connsiteY1"/>
              </a:cxn>
              <a:cxn ang="0">
                <a:pos x="connsiteX2" y="connsiteY2"/>
              </a:cxn>
            </a:cxnLst>
            <a:rect l="l" t="t" r="r" b="b"/>
            <a:pathLst>
              <a:path w="2913857" h="5827714">
                <a:moveTo>
                  <a:pt x="0" y="0"/>
                </a:moveTo>
                <a:cubicBezTo>
                  <a:pt x="1609279" y="0"/>
                  <a:pt x="2913857" y="1304578"/>
                  <a:pt x="2913857" y="2913857"/>
                </a:cubicBezTo>
                <a:cubicBezTo>
                  <a:pt x="2913857" y="4523136"/>
                  <a:pt x="1609279" y="5827714"/>
                  <a:pt x="0" y="5827714"/>
                </a:cubicBezTo>
                <a:close/>
              </a:path>
            </a:pathLst>
          </a:custGeom>
          <a:pattFill prst="pct5">
            <a:fgClr>
              <a:schemeClr val="accent1"/>
            </a:fgClr>
            <a:bgClr>
              <a:schemeClr val="bg1"/>
            </a:bgClr>
          </a:pattFill>
        </p:spPr>
        <p:txBody>
          <a:bodyPr wrap="square">
            <a:noAutofit/>
          </a:bodyPr>
          <a:lstStyle/>
          <a:p>
            <a:endParaRPr lang="en-ID"/>
          </a:p>
        </p:txBody>
      </p:sp>
      <p:sp>
        <p:nvSpPr>
          <p:cNvPr id="11" name="Picture Placeholder 10">
            <a:extLst>
              <a:ext uri="{FF2B5EF4-FFF2-40B4-BE49-F238E27FC236}">
                <a16:creationId xmlns:a16="http://schemas.microsoft.com/office/drawing/2014/main" id="{C429B3BD-7BFF-468B-9C18-842B01417157}"/>
              </a:ext>
            </a:extLst>
          </p:cNvPr>
          <p:cNvSpPr>
            <a:spLocks noGrp="1"/>
          </p:cNvSpPr>
          <p:nvPr>
            <p:ph type="pic" sz="quarter" idx="11"/>
          </p:nvPr>
        </p:nvSpPr>
        <p:spPr>
          <a:xfrm>
            <a:off x="6958608" y="386356"/>
            <a:ext cx="2185393" cy="4370786"/>
          </a:xfrm>
          <a:custGeom>
            <a:avLst/>
            <a:gdLst>
              <a:gd name="connsiteX0" fmla="*/ 2913857 w 2913857"/>
              <a:gd name="connsiteY0" fmla="*/ 0 h 5827714"/>
              <a:gd name="connsiteX1" fmla="*/ 2913857 w 2913857"/>
              <a:gd name="connsiteY1" fmla="*/ 5827714 h 5827714"/>
              <a:gd name="connsiteX2" fmla="*/ 0 w 2913857"/>
              <a:gd name="connsiteY2" fmla="*/ 2913857 h 5827714"/>
              <a:gd name="connsiteX3" fmla="*/ 2913857 w 2913857"/>
              <a:gd name="connsiteY3" fmla="*/ 0 h 5827714"/>
            </a:gdLst>
            <a:ahLst/>
            <a:cxnLst>
              <a:cxn ang="0">
                <a:pos x="connsiteX0" y="connsiteY0"/>
              </a:cxn>
              <a:cxn ang="0">
                <a:pos x="connsiteX1" y="connsiteY1"/>
              </a:cxn>
              <a:cxn ang="0">
                <a:pos x="connsiteX2" y="connsiteY2"/>
              </a:cxn>
              <a:cxn ang="0">
                <a:pos x="connsiteX3" y="connsiteY3"/>
              </a:cxn>
            </a:cxnLst>
            <a:rect l="l" t="t" r="r" b="b"/>
            <a:pathLst>
              <a:path w="2913857" h="5827714">
                <a:moveTo>
                  <a:pt x="2913857" y="0"/>
                </a:moveTo>
                <a:lnTo>
                  <a:pt x="2913857" y="5827714"/>
                </a:lnTo>
                <a:cubicBezTo>
                  <a:pt x="1304578" y="5827714"/>
                  <a:pt x="0" y="4523136"/>
                  <a:pt x="0" y="2913857"/>
                </a:cubicBezTo>
                <a:cubicBezTo>
                  <a:pt x="0" y="1304578"/>
                  <a:pt x="1304578" y="0"/>
                  <a:pt x="2913857" y="0"/>
                </a:cubicBezTo>
                <a:close/>
              </a:path>
            </a:pathLst>
          </a:cu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3720230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DCB27C6-6698-473A-B0AC-176CE9402E4F}"/>
              </a:ext>
            </a:extLst>
          </p:cNvPr>
          <p:cNvSpPr>
            <a:spLocks noGrp="1"/>
          </p:cNvSpPr>
          <p:nvPr>
            <p:ph type="pic" sz="quarter" idx="10"/>
          </p:nvPr>
        </p:nvSpPr>
        <p:spPr>
          <a:xfrm>
            <a:off x="0" y="0"/>
            <a:ext cx="9144000" cy="5143501"/>
          </a:xfrm>
          <a:custGeom>
            <a:avLst/>
            <a:gdLst>
              <a:gd name="connsiteX0" fmla="*/ 272143 w 12192000"/>
              <a:gd name="connsiteY0" fmla="*/ 0 h 6858001"/>
              <a:gd name="connsiteX1" fmla="*/ 12192000 w 12192000"/>
              <a:gd name="connsiteY1" fmla="*/ 0 h 6858001"/>
              <a:gd name="connsiteX2" fmla="*/ 12192000 w 12192000"/>
              <a:gd name="connsiteY2" fmla="*/ 6858001 h 6858001"/>
              <a:gd name="connsiteX3" fmla="*/ 8946259 w 12192000"/>
              <a:gd name="connsiteY3" fmla="*/ 6858001 h 6858001"/>
              <a:gd name="connsiteX4" fmla="*/ 8906863 w 12192000"/>
              <a:gd name="connsiteY4" fmla="*/ 6687303 h 6858001"/>
              <a:gd name="connsiteX5" fmla="*/ 272143 w 12192000"/>
              <a:gd name="connsiteY5" fmla="*/ 0 h 6858001"/>
              <a:gd name="connsiteX6" fmla="*/ 0 w 12192000"/>
              <a:gd name="connsiteY6" fmla="*/ 0 h 6858001"/>
              <a:gd name="connsiteX7" fmla="*/ 272143 w 12192000"/>
              <a:gd name="connsiteY7" fmla="*/ 0 h 6858001"/>
              <a:gd name="connsiteX8" fmla="*/ 0 w 12192000"/>
              <a:gd name="connsiteY8" fmla="*/ 688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272143" y="0"/>
                </a:moveTo>
                <a:lnTo>
                  <a:pt x="12192000" y="0"/>
                </a:lnTo>
                <a:lnTo>
                  <a:pt x="12192000" y="6858001"/>
                </a:lnTo>
                <a:lnTo>
                  <a:pt x="8946259" y="6858001"/>
                </a:lnTo>
                <a:lnTo>
                  <a:pt x="8906863" y="6687303"/>
                </a:lnTo>
                <a:cubicBezTo>
                  <a:pt x="7917420" y="2841649"/>
                  <a:pt x="4426632" y="0"/>
                  <a:pt x="272143" y="0"/>
                </a:cubicBezTo>
                <a:close/>
                <a:moveTo>
                  <a:pt x="0" y="0"/>
                </a:moveTo>
                <a:lnTo>
                  <a:pt x="272143" y="0"/>
                </a:lnTo>
                <a:lnTo>
                  <a:pt x="0" y="6882"/>
                </a:lnTo>
                <a:close/>
              </a:path>
            </a:pathLst>
          </a:cu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28611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cxnSp>
        <p:nvCxnSpPr>
          <p:cNvPr id="9" name="Google Shape;9;p2"/>
          <p:cNvCxnSpPr/>
          <p:nvPr/>
        </p:nvCxnSpPr>
        <p:spPr>
          <a:xfrm>
            <a:off x="1972650" y="2767353"/>
            <a:ext cx="6156000" cy="0"/>
          </a:xfrm>
          <a:prstGeom prst="straightConnector1">
            <a:avLst/>
          </a:prstGeom>
          <a:noFill/>
          <a:ln w="9525" cap="flat" cmpd="sng">
            <a:solidFill>
              <a:schemeClr val="accent3"/>
            </a:solidFill>
            <a:prstDash val="solid"/>
            <a:round/>
            <a:headEnd type="none" w="med" len="med"/>
            <a:tailEnd type="none" w="med" len="med"/>
          </a:ln>
        </p:spPr>
      </p:cxnSp>
      <p:sp>
        <p:nvSpPr>
          <p:cNvPr id="10" name="Google Shape;10;p2"/>
          <p:cNvSpPr txBox="1">
            <a:spLocks noGrp="1"/>
          </p:cNvSpPr>
          <p:nvPr>
            <p:ph type="ctrTitle"/>
          </p:nvPr>
        </p:nvSpPr>
        <p:spPr>
          <a:xfrm>
            <a:off x="2560500" y="1144425"/>
            <a:ext cx="4980300" cy="2386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accent3"/>
              </a:buClr>
              <a:buSzPts val="5200"/>
              <a:buNone/>
              <a:defRPr sz="8500">
                <a:solidFill>
                  <a:schemeClr val="accent3"/>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560500" y="3732400"/>
            <a:ext cx="4558800" cy="503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6654050" y="540000"/>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3" name="Google Shape;13;p2"/>
          <p:cNvGrpSpPr/>
          <p:nvPr/>
        </p:nvGrpSpPr>
        <p:grpSpPr>
          <a:xfrm rot="5400000">
            <a:off x="6781157" y="1299521"/>
            <a:ext cx="5256563" cy="2544472"/>
            <a:chOff x="4572000" y="2566850"/>
            <a:chExt cx="4727550" cy="2288400"/>
          </a:xfrm>
        </p:grpSpPr>
        <p:sp>
          <p:nvSpPr>
            <p:cNvPr id="14" name="Google Shape;14;p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5" name="Google Shape;15;p2"/>
            <p:cNvCxnSpPr>
              <a:stCxn id="1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16" name="Google Shape;16;p2"/>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846541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23" name="Google Shape;23;p3"/>
          <p:cNvGrpSpPr/>
          <p:nvPr/>
        </p:nvGrpSpPr>
        <p:grpSpPr>
          <a:xfrm rot="-5400000">
            <a:off x="4523482" y="1299521"/>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78231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3"/>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29" name="Google Shape;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ctr" anchorCtr="0">
            <a:noAutofit/>
          </a:bodyPr>
          <a:lstStyle>
            <a:lvl1pPr marL="457189" lvl="0" indent="-304793" rtl="0">
              <a:lnSpc>
                <a:spcPct val="100000"/>
              </a:lnSpc>
              <a:spcBef>
                <a:spcPts val="0"/>
              </a:spcBef>
              <a:spcAft>
                <a:spcPts val="0"/>
              </a:spcAft>
              <a:buClr>
                <a:srgbClr val="434343"/>
              </a:buClr>
              <a:buSzPts val="1200"/>
              <a:buAutoNum type="arabicPeriod"/>
              <a:defRPr sz="1200">
                <a:solidFill>
                  <a:srgbClr val="434343"/>
                </a:solidFill>
              </a:defRPr>
            </a:lvl1pPr>
            <a:lvl2pPr marL="914378" lvl="1" indent="-317492" rtl="0">
              <a:lnSpc>
                <a:spcPct val="115000"/>
              </a:lnSpc>
              <a:spcBef>
                <a:spcPts val="0"/>
              </a:spcBef>
              <a:spcAft>
                <a:spcPts val="0"/>
              </a:spcAft>
              <a:buClr>
                <a:srgbClr val="434343"/>
              </a:buClr>
              <a:buSzPts val="1400"/>
              <a:buAutoNum type="alphaLcPeriod"/>
              <a:defRPr>
                <a:solidFill>
                  <a:srgbClr val="434343"/>
                </a:solidFill>
              </a:defRPr>
            </a:lvl2pPr>
            <a:lvl3pPr marL="1371566" lvl="2" indent="-317492" rtl="0">
              <a:lnSpc>
                <a:spcPct val="115000"/>
              </a:lnSpc>
              <a:spcBef>
                <a:spcPts val="0"/>
              </a:spcBef>
              <a:spcAft>
                <a:spcPts val="0"/>
              </a:spcAft>
              <a:buClr>
                <a:srgbClr val="434343"/>
              </a:buClr>
              <a:buSzPts val="1400"/>
              <a:buAutoNum type="romanLcPeriod"/>
              <a:defRPr>
                <a:solidFill>
                  <a:srgbClr val="434343"/>
                </a:solidFill>
              </a:defRPr>
            </a:lvl3pPr>
            <a:lvl4pPr marL="1828754" lvl="3" indent="-317492" rtl="0">
              <a:lnSpc>
                <a:spcPct val="115000"/>
              </a:lnSpc>
              <a:spcBef>
                <a:spcPts val="0"/>
              </a:spcBef>
              <a:spcAft>
                <a:spcPts val="0"/>
              </a:spcAft>
              <a:buClr>
                <a:srgbClr val="434343"/>
              </a:buClr>
              <a:buSzPts val="1400"/>
              <a:buAutoNum type="arabicPeriod"/>
              <a:defRPr>
                <a:solidFill>
                  <a:srgbClr val="434343"/>
                </a:solidFill>
              </a:defRPr>
            </a:lvl4pPr>
            <a:lvl5pPr marL="2285943" lvl="4" indent="-317492" rtl="0">
              <a:lnSpc>
                <a:spcPct val="115000"/>
              </a:lnSpc>
              <a:spcBef>
                <a:spcPts val="0"/>
              </a:spcBef>
              <a:spcAft>
                <a:spcPts val="0"/>
              </a:spcAft>
              <a:buClr>
                <a:srgbClr val="434343"/>
              </a:buClr>
              <a:buSzPts val="1400"/>
              <a:buAutoNum type="alphaLcPeriod"/>
              <a:defRPr>
                <a:solidFill>
                  <a:srgbClr val="434343"/>
                </a:solidFill>
              </a:defRPr>
            </a:lvl5pPr>
            <a:lvl6pPr marL="2743132" lvl="5" indent="-317492" rtl="0">
              <a:lnSpc>
                <a:spcPct val="115000"/>
              </a:lnSpc>
              <a:spcBef>
                <a:spcPts val="0"/>
              </a:spcBef>
              <a:spcAft>
                <a:spcPts val="0"/>
              </a:spcAft>
              <a:buClr>
                <a:srgbClr val="434343"/>
              </a:buClr>
              <a:buSzPts val="1400"/>
              <a:buAutoNum type="romanLcPeriod"/>
              <a:defRPr>
                <a:solidFill>
                  <a:srgbClr val="434343"/>
                </a:solidFill>
              </a:defRPr>
            </a:lvl6pPr>
            <a:lvl7pPr marL="3200320" lvl="6" indent="-317492" rtl="0">
              <a:lnSpc>
                <a:spcPct val="115000"/>
              </a:lnSpc>
              <a:spcBef>
                <a:spcPts val="0"/>
              </a:spcBef>
              <a:spcAft>
                <a:spcPts val="0"/>
              </a:spcAft>
              <a:buClr>
                <a:srgbClr val="434343"/>
              </a:buClr>
              <a:buSzPts val="1400"/>
              <a:buAutoNum type="arabicPeriod"/>
              <a:defRPr>
                <a:solidFill>
                  <a:srgbClr val="434343"/>
                </a:solidFill>
              </a:defRPr>
            </a:lvl7pPr>
            <a:lvl8pPr marL="3657509" lvl="7" indent="-317492" rtl="0">
              <a:lnSpc>
                <a:spcPct val="115000"/>
              </a:lnSpc>
              <a:spcBef>
                <a:spcPts val="0"/>
              </a:spcBef>
              <a:spcAft>
                <a:spcPts val="0"/>
              </a:spcAft>
              <a:buClr>
                <a:srgbClr val="434343"/>
              </a:buClr>
              <a:buSzPts val="1400"/>
              <a:buAutoNum type="alphaLcPeriod"/>
              <a:defRPr>
                <a:solidFill>
                  <a:srgbClr val="434343"/>
                </a:solidFill>
              </a:defRPr>
            </a:lvl8pPr>
            <a:lvl9pPr marL="4114697" lvl="8" indent="-317492"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cxnSp>
        <p:nvCxnSpPr>
          <p:cNvPr id="30" name="Google Shape;30;p4"/>
          <p:cNvCxnSpPr/>
          <p:nvPr/>
        </p:nvCxnSpPr>
        <p:spPr>
          <a:xfrm>
            <a:off x="-9150" y="276775"/>
            <a:ext cx="9143100" cy="0"/>
          </a:xfrm>
          <a:prstGeom prst="straightConnector1">
            <a:avLst/>
          </a:prstGeom>
          <a:noFill/>
          <a:ln w="9525" cap="flat" cmpd="sng">
            <a:solidFill>
              <a:schemeClr val="dk2"/>
            </a:solidFill>
            <a:prstDash val="solid"/>
            <a:round/>
            <a:headEnd type="none" w="med" len="med"/>
            <a:tailEnd type="none" w="med" len="med"/>
          </a:ln>
        </p:spPr>
      </p:cxnSp>
      <p:grpSp>
        <p:nvGrpSpPr>
          <p:cNvPr id="31" name="Google Shape;31;p4"/>
          <p:cNvGrpSpPr/>
          <p:nvPr/>
        </p:nvGrpSpPr>
        <p:grpSpPr>
          <a:xfrm rot="-5400000">
            <a:off x="4883462" y="1246475"/>
            <a:ext cx="5268382" cy="2550193"/>
            <a:chOff x="4572000" y="2566850"/>
            <a:chExt cx="4727550" cy="2288400"/>
          </a:xfrm>
        </p:grpSpPr>
        <p:sp>
          <p:nvSpPr>
            <p:cNvPr id="32" name="Google Shape;32;p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3" name="Google Shape;33;p4"/>
            <p:cNvCxnSpPr>
              <a:stCxn id="32" idx="2"/>
            </p:cNvCxnSpPr>
            <p:nvPr/>
          </p:nvCxnSpPr>
          <p:spPr>
            <a:xfrm rot="10800000">
              <a:off x="7500900" y="3056600"/>
              <a:ext cx="0" cy="3597300"/>
            </a:xfrm>
            <a:prstGeom prst="straightConnector1">
              <a:avLst/>
            </a:prstGeom>
            <a:noFill/>
            <a:ln w="9525" cap="flat" cmpd="sng">
              <a:solidFill>
                <a:schemeClr val="dk2"/>
              </a:solidFill>
              <a:prstDash val="solid"/>
              <a:round/>
              <a:headEnd type="none" w="med" len="med"/>
              <a:tailEnd type="none" w="med" len="med"/>
            </a:ln>
          </p:spPr>
        </p:cxnSp>
      </p:grpSp>
      <p:sp>
        <p:nvSpPr>
          <p:cNvPr id="34" name="Google Shape;34;p4"/>
          <p:cNvSpPr/>
          <p:nvPr/>
        </p:nvSpPr>
        <p:spPr>
          <a:xfrm>
            <a:off x="227825" y="134875"/>
            <a:ext cx="283800" cy="283800"/>
          </a:xfrm>
          <a:prstGeom prst="ellipse">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519702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3"/>
        </a:solidFill>
        <a:effectLst/>
      </p:bgPr>
    </p:bg>
    <p:spTree>
      <p:nvGrpSpPr>
        <p:cNvPr id="1" name="Shape 35"/>
        <p:cNvGrpSpPr/>
        <p:nvPr/>
      </p:nvGrpSpPr>
      <p:grpSpPr>
        <a:xfrm>
          <a:off x="0" y="0"/>
          <a:ext cx="0" cy="0"/>
          <a:chOff x="0" y="0"/>
          <a:chExt cx="0" cy="0"/>
        </a:xfrm>
      </p:grpSpPr>
      <p:cxnSp>
        <p:nvCxnSpPr>
          <p:cNvPr id="36" name="Google Shape;36;p5"/>
          <p:cNvCxnSpPr>
            <a:endCxn id="37" idx="2"/>
          </p:cNvCxnSpPr>
          <p:nvPr/>
        </p:nvCxnSpPr>
        <p:spPr>
          <a:xfrm>
            <a:off x="-9300" y="4119075"/>
            <a:ext cx="8433300" cy="0"/>
          </a:xfrm>
          <a:prstGeom prst="straightConnector1">
            <a:avLst/>
          </a:prstGeom>
          <a:noFill/>
          <a:ln w="9525" cap="flat" cmpd="sng">
            <a:solidFill>
              <a:schemeClr val="dk2"/>
            </a:solidFill>
            <a:prstDash val="solid"/>
            <a:round/>
            <a:headEnd type="none" w="med" len="med"/>
            <a:tailEnd type="none" w="med" len="med"/>
          </a:ln>
        </p:spPr>
      </p:cxnSp>
      <p:sp>
        <p:nvSpPr>
          <p:cNvPr id="38" name="Google Shape;38;p5"/>
          <p:cNvSpPr/>
          <p:nvPr/>
        </p:nvSpPr>
        <p:spPr>
          <a:xfrm>
            <a:off x="-967475" y="949950"/>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 name="Google Shape;37;p5"/>
          <p:cNvSpPr/>
          <p:nvPr/>
        </p:nvSpPr>
        <p:spPr>
          <a:xfrm>
            <a:off x="8424000" y="3019425"/>
            <a:ext cx="1425000" cy="219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9" name="Google Shape;39;p5"/>
          <p:cNvCxnSpPr/>
          <p:nvPr/>
        </p:nvCxnSpPr>
        <p:spPr>
          <a:xfrm rot="10800000">
            <a:off x="899425" y="4114800"/>
            <a:ext cx="0" cy="1028700"/>
          </a:xfrm>
          <a:prstGeom prst="straightConnector1">
            <a:avLst/>
          </a:prstGeom>
          <a:noFill/>
          <a:ln w="9525" cap="flat" cmpd="sng">
            <a:solidFill>
              <a:schemeClr val="dk2"/>
            </a:solidFill>
            <a:prstDash val="solid"/>
            <a:round/>
            <a:headEnd type="none" w="med" len="med"/>
            <a:tailEnd type="none" w="med" len="med"/>
          </a:ln>
        </p:spPr>
      </p:cxnSp>
      <p:sp>
        <p:nvSpPr>
          <p:cNvPr id="40" name="Google Shape;40;p5"/>
          <p:cNvSpPr txBox="1">
            <a:spLocks noGrp="1"/>
          </p:cNvSpPr>
          <p:nvPr>
            <p:ph type="subTitle" idx="1"/>
          </p:nvPr>
        </p:nvSpPr>
        <p:spPr>
          <a:xfrm>
            <a:off x="1271875"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a:endParaRPr/>
          </a:p>
        </p:txBody>
      </p:sp>
      <p:sp>
        <p:nvSpPr>
          <p:cNvPr id="41" name="Google Shape;41;p5"/>
          <p:cNvSpPr txBox="1">
            <a:spLocks noGrp="1"/>
          </p:cNvSpPr>
          <p:nvPr>
            <p:ph type="subTitle" idx="2"/>
          </p:nvPr>
        </p:nvSpPr>
        <p:spPr>
          <a:xfrm>
            <a:off x="4926750"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a:endParaRPr/>
          </a:p>
        </p:txBody>
      </p:sp>
      <p:sp>
        <p:nvSpPr>
          <p:cNvPr id="42" name="Google Shape;42;p5"/>
          <p:cNvSpPr txBox="1">
            <a:spLocks noGrp="1"/>
          </p:cNvSpPr>
          <p:nvPr>
            <p:ph type="subTitle" idx="3"/>
          </p:nvPr>
        </p:nvSpPr>
        <p:spPr>
          <a:xfrm>
            <a:off x="1271875"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3" name="Google Shape;43;p5"/>
          <p:cNvSpPr txBox="1">
            <a:spLocks noGrp="1"/>
          </p:cNvSpPr>
          <p:nvPr>
            <p:ph type="subTitle" idx="4"/>
          </p:nvPr>
        </p:nvSpPr>
        <p:spPr>
          <a:xfrm>
            <a:off x="4926750"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4" name="Google Shape;44;p5"/>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5" name="Google Shape;45;p5"/>
          <p:cNvCxnSpPr/>
          <p:nvPr/>
        </p:nvCxnSpPr>
        <p:spPr>
          <a:xfrm>
            <a:off x="-9150" y="1872000"/>
            <a:ext cx="921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849236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3"/>
        </a:solidFill>
        <a:effectLst/>
      </p:bgPr>
    </p:bg>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1806750" y="540000"/>
            <a:ext cx="55305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8" name="Google Shape;48;p6"/>
          <p:cNvCxnSpPr/>
          <p:nvPr/>
        </p:nvCxnSpPr>
        <p:spPr>
          <a:xfrm>
            <a:off x="-19396" y="4840575"/>
            <a:ext cx="9246900" cy="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49;p6"/>
          <p:cNvCxnSpPr/>
          <p:nvPr/>
        </p:nvCxnSpPr>
        <p:spPr>
          <a:xfrm rot="10800000">
            <a:off x="403350" y="-10171"/>
            <a:ext cx="0" cy="5225400"/>
          </a:xfrm>
          <a:prstGeom prst="straightConnector1">
            <a:avLst/>
          </a:prstGeom>
          <a:noFill/>
          <a:ln w="9525" cap="flat" cmpd="sng">
            <a:solidFill>
              <a:schemeClr val="dk2"/>
            </a:solidFill>
            <a:prstDash val="solid"/>
            <a:round/>
            <a:headEnd type="none" w="med" len="med"/>
            <a:tailEnd type="none" w="med" len="med"/>
          </a:ln>
        </p:spPr>
      </p:cxnSp>
      <p:sp>
        <p:nvSpPr>
          <p:cNvPr id="50" name="Google Shape;50;p6"/>
          <p:cNvSpPr/>
          <p:nvPr/>
        </p:nvSpPr>
        <p:spPr>
          <a:xfrm rot="-5399448" flipH="1">
            <a:off x="8289809" y="-95805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87580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3">
  <p:cSld name="CUSTOM_9_1_1">
    <p:bg>
      <p:bgPr>
        <a:solidFill>
          <a:schemeClr val="accent3"/>
        </a:solidFill>
        <a:effectLst/>
      </p:bgPr>
    </p:bg>
    <p:spTree>
      <p:nvGrpSpPr>
        <p:cNvPr id="1" name="Shape 292"/>
        <p:cNvGrpSpPr/>
        <p:nvPr/>
      </p:nvGrpSpPr>
      <p:grpSpPr>
        <a:xfrm>
          <a:off x="0" y="0"/>
          <a:ext cx="0" cy="0"/>
          <a:chOff x="0" y="0"/>
          <a:chExt cx="0" cy="0"/>
        </a:xfrm>
      </p:grpSpPr>
      <p:cxnSp>
        <p:nvCxnSpPr>
          <p:cNvPr id="293" name="Google Shape;293;p30"/>
          <p:cNvCxnSpPr/>
          <p:nvPr/>
        </p:nvCxnSpPr>
        <p:spPr>
          <a:xfrm rot="10800000">
            <a:off x="329275" y="-46725"/>
            <a:ext cx="0" cy="5208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30"/>
          <p:cNvCxnSpPr/>
          <p:nvPr/>
        </p:nvCxnSpPr>
        <p:spPr>
          <a:xfrm rot="10800000">
            <a:off x="8814650" y="-46725"/>
            <a:ext cx="0" cy="52089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30"/>
          <p:cNvSpPr/>
          <p:nvPr/>
        </p:nvSpPr>
        <p:spPr>
          <a:xfrm rot="10800000">
            <a:off x="8182276" y="-1016401"/>
            <a:ext cx="1965600" cy="19416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rot="5400000">
            <a:off x="-1026449" y="-1005299"/>
            <a:ext cx="1943100" cy="1919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51"/>
        <p:cNvGrpSpPr/>
        <p:nvPr/>
      </p:nvGrpSpPr>
      <p:grpSpPr>
        <a:xfrm>
          <a:off x="0" y="0"/>
          <a:ext cx="0" cy="0"/>
          <a:chOff x="0" y="0"/>
          <a:chExt cx="0" cy="0"/>
        </a:xfrm>
      </p:grpSpPr>
      <p:sp>
        <p:nvSpPr>
          <p:cNvPr id="52" name="Google Shape;52;p7"/>
          <p:cNvSpPr/>
          <p:nvPr/>
        </p:nvSpPr>
        <p:spPr>
          <a:xfrm>
            <a:off x="1552650" y="1393600"/>
            <a:ext cx="6038700" cy="392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3" name="Google Shape;53;p7"/>
          <p:cNvSpPr/>
          <p:nvPr/>
        </p:nvSpPr>
        <p:spPr>
          <a:xfrm>
            <a:off x="61653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 name="Google Shape;54;p7"/>
          <p:cNvSpPr txBox="1">
            <a:spLocks noGrp="1"/>
          </p:cNvSpPr>
          <p:nvPr>
            <p:ph type="title"/>
          </p:nvPr>
        </p:nvSpPr>
        <p:spPr>
          <a:xfrm>
            <a:off x="1724025" y="540000"/>
            <a:ext cx="5695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843775" y="1638300"/>
            <a:ext cx="3456300" cy="2965200"/>
          </a:xfrm>
          <a:prstGeom prst="rect">
            <a:avLst/>
          </a:prstGeom>
        </p:spPr>
        <p:txBody>
          <a:bodyPr spcFirstLastPara="1" wrap="square" lIns="91425" tIns="91425" rIns="91425" bIns="91425" anchor="ctr" anchorCtr="0">
            <a:noAutofit/>
          </a:bodyPr>
          <a:lstStyle>
            <a:lvl1pPr marL="457189" lvl="0" indent="-317492" rtl="0">
              <a:lnSpc>
                <a:spcPct val="100000"/>
              </a:lnSpc>
              <a:spcBef>
                <a:spcPts val="0"/>
              </a:spcBef>
              <a:spcAft>
                <a:spcPts val="0"/>
              </a:spcAft>
              <a:buClr>
                <a:schemeClr val="dk1"/>
              </a:buClr>
              <a:buSzPts val="1400"/>
              <a:buChar char="●"/>
              <a:defRPr sz="1400">
                <a:solidFill>
                  <a:schemeClr val="dk1"/>
                </a:solidFill>
              </a:defRPr>
            </a:lvl1pPr>
            <a:lvl2pPr marL="914378" lvl="1" indent="-317492" rtl="0">
              <a:lnSpc>
                <a:spcPct val="115000"/>
              </a:lnSpc>
              <a:spcBef>
                <a:spcPts val="0"/>
              </a:spcBef>
              <a:spcAft>
                <a:spcPts val="0"/>
              </a:spcAft>
              <a:buClr>
                <a:schemeClr val="dk1"/>
              </a:buClr>
              <a:buSzPts val="1400"/>
              <a:buChar char="○"/>
              <a:defRPr>
                <a:solidFill>
                  <a:schemeClr val="dk1"/>
                </a:solidFill>
              </a:defRPr>
            </a:lvl2pPr>
            <a:lvl3pPr marL="1371566" lvl="2" indent="-317492" rtl="0">
              <a:lnSpc>
                <a:spcPct val="115000"/>
              </a:lnSpc>
              <a:spcBef>
                <a:spcPts val="0"/>
              </a:spcBef>
              <a:spcAft>
                <a:spcPts val="0"/>
              </a:spcAft>
              <a:buClr>
                <a:schemeClr val="dk1"/>
              </a:buClr>
              <a:buSzPts val="1400"/>
              <a:buChar char="■"/>
              <a:defRPr>
                <a:solidFill>
                  <a:schemeClr val="dk1"/>
                </a:solidFill>
              </a:defRPr>
            </a:lvl3pPr>
            <a:lvl4pPr marL="1828754" lvl="3" indent="-317492" rtl="0">
              <a:lnSpc>
                <a:spcPct val="115000"/>
              </a:lnSpc>
              <a:spcBef>
                <a:spcPts val="0"/>
              </a:spcBef>
              <a:spcAft>
                <a:spcPts val="0"/>
              </a:spcAft>
              <a:buClr>
                <a:schemeClr val="dk1"/>
              </a:buClr>
              <a:buSzPts val="1400"/>
              <a:buChar char="●"/>
              <a:defRPr>
                <a:solidFill>
                  <a:schemeClr val="dk1"/>
                </a:solidFill>
              </a:defRPr>
            </a:lvl4pPr>
            <a:lvl5pPr marL="2285943" lvl="4" indent="-317492" rtl="0">
              <a:lnSpc>
                <a:spcPct val="115000"/>
              </a:lnSpc>
              <a:spcBef>
                <a:spcPts val="0"/>
              </a:spcBef>
              <a:spcAft>
                <a:spcPts val="0"/>
              </a:spcAft>
              <a:buClr>
                <a:schemeClr val="dk1"/>
              </a:buClr>
              <a:buSzPts val="1400"/>
              <a:buChar char="○"/>
              <a:defRPr>
                <a:solidFill>
                  <a:schemeClr val="dk1"/>
                </a:solidFill>
              </a:defRPr>
            </a:lvl5pPr>
            <a:lvl6pPr marL="2743132" lvl="5" indent="-317492" rtl="0">
              <a:lnSpc>
                <a:spcPct val="115000"/>
              </a:lnSpc>
              <a:spcBef>
                <a:spcPts val="0"/>
              </a:spcBef>
              <a:spcAft>
                <a:spcPts val="0"/>
              </a:spcAft>
              <a:buClr>
                <a:schemeClr val="dk1"/>
              </a:buClr>
              <a:buSzPts val="1400"/>
              <a:buChar char="■"/>
              <a:defRPr>
                <a:solidFill>
                  <a:schemeClr val="dk1"/>
                </a:solidFill>
              </a:defRPr>
            </a:lvl6pPr>
            <a:lvl7pPr marL="3200320" lvl="6" indent="-317492" rtl="0">
              <a:lnSpc>
                <a:spcPct val="115000"/>
              </a:lnSpc>
              <a:spcBef>
                <a:spcPts val="0"/>
              </a:spcBef>
              <a:spcAft>
                <a:spcPts val="0"/>
              </a:spcAft>
              <a:buClr>
                <a:schemeClr val="dk1"/>
              </a:buClr>
              <a:buSzPts val="1400"/>
              <a:buChar char="●"/>
              <a:defRPr>
                <a:solidFill>
                  <a:schemeClr val="dk1"/>
                </a:solidFill>
              </a:defRPr>
            </a:lvl7pPr>
            <a:lvl8pPr marL="3657509" lvl="7" indent="-317492" rtl="0">
              <a:lnSpc>
                <a:spcPct val="115000"/>
              </a:lnSpc>
              <a:spcBef>
                <a:spcPts val="0"/>
              </a:spcBef>
              <a:spcAft>
                <a:spcPts val="0"/>
              </a:spcAft>
              <a:buClr>
                <a:schemeClr val="dk1"/>
              </a:buClr>
              <a:buSzPts val="1400"/>
              <a:buChar char="○"/>
              <a:defRPr>
                <a:solidFill>
                  <a:schemeClr val="dk1"/>
                </a:solidFill>
              </a:defRPr>
            </a:lvl8pPr>
            <a:lvl9pPr marL="4114697" lvl="8" indent="-317492" rtl="0">
              <a:lnSpc>
                <a:spcPct val="115000"/>
              </a:lnSpc>
              <a:spcBef>
                <a:spcPts val="0"/>
              </a:spcBef>
              <a:spcAft>
                <a:spcPts val="0"/>
              </a:spcAft>
              <a:buClr>
                <a:schemeClr val="dk1"/>
              </a:buClr>
              <a:buSzPts val="1400"/>
              <a:buChar char="■"/>
              <a:defRPr>
                <a:solidFill>
                  <a:schemeClr val="dk1"/>
                </a:solidFill>
              </a:defRPr>
            </a:lvl9pPr>
          </a:lstStyle>
          <a:p>
            <a:endParaRPr/>
          </a:p>
        </p:txBody>
      </p:sp>
      <p:cxnSp>
        <p:nvCxnSpPr>
          <p:cNvPr id="56" name="Google Shape;56;p7"/>
          <p:cNvCxnSpPr/>
          <p:nvPr/>
        </p:nvCxnSpPr>
        <p:spPr>
          <a:xfrm>
            <a:off x="-9150" y="4840575"/>
            <a:ext cx="9229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56016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824750" y="1650600"/>
            <a:ext cx="5494500" cy="18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Google Shape;59;p8"/>
          <p:cNvSpPr/>
          <p:nvPr/>
        </p:nvSpPr>
        <p:spPr>
          <a:xfrm rot="-5400000" flipH="1">
            <a:off x="690762" y="-156760"/>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 name="Google Shape;60;p8"/>
          <p:cNvSpPr/>
          <p:nvPr/>
        </p:nvSpPr>
        <p:spPr>
          <a:xfrm>
            <a:off x="7435975" y="540000"/>
            <a:ext cx="1976100" cy="4789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61" name="Google Shape;61;p8"/>
          <p:cNvCxnSpPr/>
          <p:nvPr/>
        </p:nvCxnSpPr>
        <p:spPr>
          <a:xfrm>
            <a:off x="-9175" y="4603500"/>
            <a:ext cx="9159300" cy="0"/>
          </a:xfrm>
          <a:prstGeom prst="straightConnector1">
            <a:avLst/>
          </a:prstGeom>
          <a:noFill/>
          <a:ln w="9525" cap="flat" cmpd="sng">
            <a:solidFill>
              <a:schemeClr val="accent3"/>
            </a:solidFill>
            <a:prstDash val="solid"/>
            <a:round/>
            <a:headEnd type="none" w="med" len="med"/>
            <a:tailEnd type="none" w="med" len="med"/>
          </a:ln>
        </p:spPr>
      </p:cxnSp>
      <p:grpSp>
        <p:nvGrpSpPr>
          <p:cNvPr id="62" name="Google Shape;62;p8"/>
          <p:cNvGrpSpPr/>
          <p:nvPr/>
        </p:nvGrpSpPr>
        <p:grpSpPr>
          <a:xfrm>
            <a:off x="5" y="-1002325"/>
            <a:ext cx="7744539" cy="1842391"/>
            <a:chOff x="4572000" y="2566850"/>
            <a:chExt cx="9619350" cy="2288400"/>
          </a:xfrm>
        </p:grpSpPr>
        <p:sp>
          <p:nvSpPr>
            <p:cNvPr id="63" name="Google Shape;63;p8"/>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64" name="Google Shape;64;p8"/>
            <p:cNvCxnSpPr>
              <a:stCxn id="63" idx="2"/>
            </p:cNvCxnSpPr>
            <p:nvPr/>
          </p:nvCxnSpPr>
          <p:spPr>
            <a:xfrm>
              <a:off x="5702250" y="4855250"/>
              <a:ext cx="84891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418454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65"/>
        <p:cNvGrpSpPr/>
        <p:nvPr/>
      </p:nvGrpSpPr>
      <p:grpSpPr>
        <a:xfrm>
          <a:off x="0" y="0"/>
          <a:ext cx="0" cy="0"/>
          <a:chOff x="0" y="0"/>
          <a:chExt cx="0" cy="0"/>
        </a:xfrm>
      </p:grpSpPr>
      <p:cxnSp>
        <p:nvCxnSpPr>
          <p:cNvPr id="66" name="Google Shape;66;p9"/>
          <p:cNvCxnSpPr/>
          <p:nvPr/>
        </p:nvCxnSpPr>
        <p:spPr>
          <a:xfrm>
            <a:off x="6752125" y="3048025"/>
            <a:ext cx="2382600" cy="0"/>
          </a:xfrm>
          <a:prstGeom prst="straightConnector1">
            <a:avLst/>
          </a:prstGeom>
          <a:noFill/>
          <a:ln w="9525" cap="flat" cmpd="sng">
            <a:solidFill>
              <a:schemeClr val="accent3"/>
            </a:solidFill>
            <a:prstDash val="solid"/>
            <a:round/>
            <a:headEnd type="none" w="med" len="med"/>
            <a:tailEnd type="none" w="med" len="med"/>
          </a:ln>
        </p:spPr>
      </p:cxnSp>
      <p:cxnSp>
        <p:nvCxnSpPr>
          <p:cNvPr id="67" name="Google Shape;67;p9"/>
          <p:cNvCxnSpPr/>
          <p:nvPr/>
        </p:nvCxnSpPr>
        <p:spPr>
          <a:xfrm>
            <a:off x="-33350" y="312200"/>
            <a:ext cx="9220200" cy="0"/>
          </a:xfrm>
          <a:prstGeom prst="straightConnector1">
            <a:avLst/>
          </a:prstGeom>
          <a:noFill/>
          <a:ln w="9525" cap="flat" cmpd="sng">
            <a:solidFill>
              <a:schemeClr val="accent3"/>
            </a:solidFill>
            <a:prstDash val="solid"/>
            <a:round/>
            <a:headEnd type="none" w="med" len="med"/>
            <a:tailEnd type="none" w="med" len="med"/>
          </a:ln>
        </p:spPr>
      </p:cxnSp>
      <p:sp>
        <p:nvSpPr>
          <p:cNvPr id="68" name="Google Shape;68;p9"/>
          <p:cNvSpPr txBox="1">
            <a:spLocks noGrp="1"/>
          </p:cNvSpPr>
          <p:nvPr>
            <p:ph type="title"/>
          </p:nvPr>
        </p:nvSpPr>
        <p:spPr>
          <a:xfrm>
            <a:off x="2395925" y="1512125"/>
            <a:ext cx="4352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391925" y="2464675"/>
            <a:ext cx="4360200" cy="1166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9"/>
          <p:cNvGrpSpPr/>
          <p:nvPr/>
        </p:nvGrpSpPr>
        <p:grpSpPr>
          <a:xfrm rot="-5400000">
            <a:off x="4906007" y="1299521"/>
            <a:ext cx="5256563" cy="2544472"/>
            <a:chOff x="4572000" y="2566850"/>
            <a:chExt cx="4727550" cy="2288400"/>
          </a:xfrm>
        </p:grpSpPr>
        <p:sp>
          <p:nvSpPr>
            <p:cNvPr id="71" name="Google Shape;71;p9"/>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72" name="Google Shape;72;p9"/>
            <p:cNvCxnSpPr>
              <a:stCxn id="71"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97041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1759225" y="1641975"/>
            <a:ext cx="5625600" cy="20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rot="10800000">
            <a:off x="8730600" y="-75"/>
            <a:ext cx="0" cy="52857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0"/>
          <p:cNvSpPr/>
          <p:nvPr/>
        </p:nvSpPr>
        <p:spPr>
          <a:xfrm rot="10800000">
            <a:off x="7230300" y="0"/>
            <a:ext cx="1500300" cy="1674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 name="Google Shape;77;p10"/>
          <p:cNvSpPr/>
          <p:nvPr/>
        </p:nvSpPr>
        <p:spPr>
          <a:xfrm>
            <a:off x="-378025" y="3348250"/>
            <a:ext cx="1500300" cy="200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8" name="Google Shape;78;p10"/>
          <p:cNvGrpSpPr/>
          <p:nvPr/>
        </p:nvGrpSpPr>
        <p:grpSpPr>
          <a:xfrm flipH="1">
            <a:off x="8" y="2715053"/>
            <a:ext cx="7786195" cy="1609203"/>
            <a:chOff x="4572000" y="2566850"/>
            <a:chExt cx="10689450" cy="2288400"/>
          </a:xfrm>
        </p:grpSpPr>
        <p:sp>
          <p:nvSpPr>
            <p:cNvPr id="79" name="Google Shape;79;p10"/>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80" name="Google Shape;80;p10"/>
            <p:cNvCxnSpPr>
              <a:stCxn id="79" idx="2"/>
            </p:cNvCxnSpPr>
            <p:nvPr/>
          </p:nvCxnSpPr>
          <p:spPr>
            <a:xfrm>
              <a:off x="5702250" y="4855250"/>
              <a:ext cx="95592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856657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title" hasCustomPrompt="1"/>
          </p:nvPr>
        </p:nvSpPr>
        <p:spPr>
          <a:xfrm>
            <a:off x="2030850" y="993300"/>
            <a:ext cx="50823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solidFill>
                  <a:schemeClr val="accent3"/>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3" name="Google Shape;83;p11"/>
          <p:cNvSpPr txBox="1">
            <a:spLocks noGrp="1"/>
          </p:cNvSpPr>
          <p:nvPr>
            <p:ph type="subTitle" idx="1"/>
          </p:nvPr>
        </p:nvSpPr>
        <p:spPr>
          <a:xfrm>
            <a:off x="2030850" y="2619900"/>
            <a:ext cx="5082300" cy="627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4" name="Google Shape;84;p11"/>
          <p:cNvCxnSpPr/>
          <p:nvPr/>
        </p:nvCxnSpPr>
        <p:spPr>
          <a:xfrm>
            <a:off x="-9175" y="2620025"/>
            <a:ext cx="9159300" cy="0"/>
          </a:xfrm>
          <a:prstGeom prst="straightConnector1">
            <a:avLst/>
          </a:prstGeom>
          <a:noFill/>
          <a:ln w="9525" cap="flat" cmpd="sng">
            <a:solidFill>
              <a:schemeClr val="accent3"/>
            </a:solidFill>
            <a:prstDash val="solid"/>
            <a:round/>
            <a:headEnd type="none" w="med" len="med"/>
            <a:tailEnd type="none" w="med" len="med"/>
          </a:ln>
        </p:spPr>
      </p:cxnSp>
      <p:sp>
        <p:nvSpPr>
          <p:cNvPr id="85" name="Google Shape;85;p11"/>
          <p:cNvSpPr/>
          <p:nvPr/>
        </p:nvSpPr>
        <p:spPr>
          <a:xfrm>
            <a:off x="-2041650" y="608525"/>
            <a:ext cx="4072500" cy="4023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6" name="Google Shape;86;p11"/>
          <p:cNvSpPr/>
          <p:nvPr/>
        </p:nvSpPr>
        <p:spPr>
          <a:xfrm>
            <a:off x="7113150" y="1697975"/>
            <a:ext cx="2037000" cy="35991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7" name="Google Shape;87;p11"/>
          <p:cNvSpPr/>
          <p:nvPr/>
        </p:nvSpPr>
        <p:spPr>
          <a:xfrm>
            <a:off x="-1090825" y="1697975"/>
            <a:ext cx="2044200" cy="35991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1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32657391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1924713"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848550" y="1730150"/>
            <a:ext cx="900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924713"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6087588"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4979300" y="1730150"/>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6087588"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1924713"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cxnSp>
        <p:nvCxnSpPr>
          <p:cNvPr id="97" name="Google Shape;97;p13"/>
          <p:cNvCxnSpPr/>
          <p:nvPr/>
        </p:nvCxnSpPr>
        <p:spPr>
          <a:xfrm>
            <a:off x="-9150" y="2796000"/>
            <a:ext cx="9143100" cy="0"/>
          </a:xfrm>
          <a:prstGeom prst="straightConnector1">
            <a:avLst/>
          </a:prstGeom>
          <a:noFill/>
          <a:ln w="9525" cap="flat" cmpd="sng">
            <a:solidFill>
              <a:schemeClr val="accent3"/>
            </a:solidFill>
            <a:prstDash val="solid"/>
            <a:round/>
            <a:headEnd type="none" w="med" len="med"/>
            <a:tailEnd type="none" w="med" len="med"/>
          </a:ln>
        </p:spPr>
      </p:cxnSp>
      <p:grpSp>
        <p:nvGrpSpPr>
          <p:cNvPr id="98" name="Google Shape;98;p13"/>
          <p:cNvGrpSpPr/>
          <p:nvPr/>
        </p:nvGrpSpPr>
        <p:grpSpPr>
          <a:xfrm rot="-5400000">
            <a:off x="1465858" y="2059831"/>
            <a:ext cx="3863406" cy="2318378"/>
            <a:chOff x="4572000" y="2566850"/>
            <a:chExt cx="3813450" cy="2288400"/>
          </a:xfrm>
        </p:grpSpPr>
        <p:sp>
          <p:nvSpPr>
            <p:cNvPr id="99" name="Google Shape;99;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00" name="Google Shape;100;p13"/>
            <p:cNvCxnSpPr>
              <a:stCxn id="99" idx="2"/>
            </p:cNvCxnSpPr>
            <p:nvPr/>
          </p:nvCxnSpPr>
          <p:spPr>
            <a:xfrm rot="10800000">
              <a:off x="7043850" y="3513650"/>
              <a:ext cx="0" cy="2683200"/>
            </a:xfrm>
            <a:prstGeom prst="straightConnector1">
              <a:avLst/>
            </a:prstGeom>
            <a:noFill/>
            <a:ln w="9525" cap="flat" cmpd="sng">
              <a:solidFill>
                <a:schemeClr val="accent3"/>
              </a:solidFill>
              <a:prstDash val="solid"/>
              <a:round/>
              <a:headEnd type="none" w="med" len="med"/>
              <a:tailEnd type="none" w="med" len="med"/>
            </a:ln>
          </p:spPr>
        </p:cxnSp>
      </p:grpSp>
      <p:sp>
        <p:nvSpPr>
          <p:cNvPr id="101" name="Google Shape;101;p13"/>
          <p:cNvSpPr txBox="1">
            <a:spLocks noGrp="1"/>
          </p:cNvSpPr>
          <p:nvPr>
            <p:ph type="title" idx="7" hasCustomPrompt="1"/>
          </p:nvPr>
        </p:nvSpPr>
        <p:spPr>
          <a:xfrm>
            <a:off x="801000" y="3316125"/>
            <a:ext cx="9951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8"/>
          </p:nvPr>
        </p:nvSpPr>
        <p:spPr>
          <a:xfrm>
            <a:off x="1924713"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9"/>
          </p:nvPr>
        </p:nvSpPr>
        <p:spPr>
          <a:xfrm>
            <a:off x="6087588"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 name="Google Shape;104;p13"/>
          <p:cNvSpPr txBox="1">
            <a:spLocks noGrp="1"/>
          </p:cNvSpPr>
          <p:nvPr>
            <p:ph type="title" idx="13" hasCustomPrompt="1"/>
          </p:nvPr>
        </p:nvSpPr>
        <p:spPr>
          <a:xfrm>
            <a:off x="4979301" y="3316125"/>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4"/>
          </p:nvPr>
        </p:nvSpPr>
        <p:spPr>
          <a:xfrm>
            <a:off x="6087588"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7" name="Google Shape;107;p13"/>
          <p:cNvGrpSpPr/>
          <p:nvPr/>
        </p:nvGrpSpPr>
        <p:grpSpPr>
          <a:xfrm rot="5400000">
            <a:off x="-514424" y="901469"/>
            <a:ext cx="4163168" cy="2303961"/>
            <a:chOff x="4572000" y="2566850"/>
            <a:chExt cx="4135050" cy="2288400"/>
          </a:xfrm>
        </p:grpSpPr>
        <p:sp>
          <p:nvSpPr>
            <p:cNvPr id="108" name="Google Shape;108;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09" name="Google Shape;109;p13"/>
            <p:cNvCxnSpPr>
              <a:stCxn id="108" idx="2"/>
            </p:cNvCxnSpPr>
            <p:nvPr/>
          </p:nvCxnSpPr>
          <p:spPr>
            <a:xfrm rot="10800000">
              <a:off x="7204650" y="3352850"/>
              <a:ext cx="0" cy="3004800"/>
            </a:xfrm>
            <a:prstGeom prst="straightConnector1">
              <a:avLst/>
            </a:prstGeom>
            <a:noFill/>
            <a:ln w="9525" cap="flat" cmpd="sng">
              <a:solidFill>
                <a:schemeClr val="accent3"/>
              </a:solidFill>
              <a:prstDash val="solid"/>
              <a:round/>
              <a:headEnd type="none" w="med" len="med"/>
              <a:tailEnd type="none" w="med" len="med"/>
            </a:ln>
          </p:spPr>
        </p:cxnSp>
      </p:grpSp>
      <p:grpSp>
        <p:nvGrpSpPr>
          <p:cNvPr id="110" name="Google Shape;110;p13"/>
          <p:cNvGrpSpPr/>
          <p:nvPr/>
        </p:nvGrpSpPr>
        <p:grpSpPr>
          <a:xfrm rot="-5400000" flipH="1">
            <a:off x="5269125" y="1711275"/>
            <a:ext cx="4630950" cy="2288400"/>
            <a:chOff x="4572000" y="2566850"/>
            <a:chExt cx="4630950" cy="2288400"/>
          </a:xfrm>
        </p:grpSpPr>
        <p:sp>
          <p:nvSpPr>
            <p:cNvPr id="111" name="Google Shape;111;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12" name="Google Shape;112;p13"/>
            <p:cNvCxnSpPr>
              <a:stCxn id="111" idx="2"/>
            </p:cNvCxnSpPr>
            <p:nvPr/>
          </p:nvCxnSpPr>
          <p:spPr>
            <a:xfrm rot="10800000">
              <a:off x="7452600" y="3104900"/>
              <a:ext cx="0" cy="3500700"/>
            </a:xfrm>
            <a:prstGeom prst="straightConnector1">
              <a:avLst/>
            </a:prstGeom>
            <a:noFill/>
            <a:ln w="9525" cap="flat" cmpd="sng">
              <a:solidFill>
                <a:schemeClr val="accent3"/>
              </a:solidFill>
              <a:prstDash val="solid"/>
              <a:round/>
              <a:headEnd type="none" w="med" len="med"/>
              <a:tailEnd type="none" w="med" len="med"/>
            </a:ln>
          </p:spPr>
        </p:cxnSp>
      </p:grpSp>
      <p:sp>
        <p:nvSpPr>
          <p:cNvPr id="113" name="Google Shape;113;p13"/>
          <p:cNvSpPr/>
          <p:nvPr/>
        </p:nvSpPr>
        <p:spPr>
          <a:xfrm>
            <a:off x="8140200" y="6699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4" name="Google Shape;114;p13"/>
          <p:cNvSpPr/>
          <p:nvPr/>
        </p:nvSpPr>
        <p:spPr>
          <a:xfrm>
            <a:off x="283750" y="44616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802579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347050" y="3120188"/>
            <a:ext cx="44496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7" name="Google Shape;117;p14"/>
          <p:cNvSpPr txBox="1">
            <a:spLocks noGrp="1"/>
          </p:cNvSpPr>
          <p:nvPr>
            <p:ph type="subTitle" idx="1"/>
          </p:nvPr>
        </p:nvSpPr>
        <p:spPr>
          <a:xfrm>
            <a:off x="2347125" y="1217075"/>
            <a:ext cx="4449600" cy="1323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dk1"/>
                </a:solidFill>
                <a:latin typeface="Nunito"/>
                <a:ea typeface="Nunito"/>
                <a:cs typeface="Nunito"/>
                <a:sym typeface="Nunit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8" name="Google Shape;118;p14"/>
          <p:cNvGrpSpPr/>
          <p:nvPr/>
        </p:nvGrpSpPr>
        <p:grpSpPr>
          <a:xfrm>
            <a:off x="-41531" y="2427844"/>
            <a:ext cx="9186957" cy="1896855"/>
            <a:chOff x="4572000" y="2566850"/>
            <a:chExt cx="11358750" cy="2288400"/>
          </a:xfrm>
        </p:grpSpPr>
        <p:sp>
          <p:nvSpPr>
            <p:cNvPr id="119" name="Google Shape;119;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20" name="Google Shape;120;p14"/>
            <p:cNvCxnSpPr>
              <a:stCxn id="119"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
        <p:nvSpPr>
          <p:cNvPr id="121" name="Google Shape;121;p14"/>
          <p:cNvSpPr/>
          <p:nvPr/>
        </p:nvSpPr>
        <p:spPr>
          <a:xfrm rot="10799686" flipH="1">
            <a:off x="5141700" y="-396701"/>
            <a:ext cx="3282300" cy="324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22" name="Google Shape;122;p14"/>
          <p:cNvGrpSpPr/>
          <p:nvPr/>
        </p:nvGrpSpPr>
        <p:grpSpPr>
          <a:xfrm rot="10800000">
            <a:off x="-361" y="531584"/>
            <a:ext cx="9186957" cy="1896855"/>
            <a:chOff x="4572000" y="2566850"/>
            <a:chExt cx="11358750" cy="2288400"/>
          </a:xfrm>
        </p:grpSpPr>
        <p:sp>
          <p:nvSpPr>
            <p:cNvPr id="123" name="Google Shape;123;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24" name="Google Shape;124;p14"/>
            <p:cNvCxnSpPr>
              <a:stCxn id="123"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9562362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3"/>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subTitle" idx="1"/>
          </p:nvPr>
        </p:nvSpPr>
        <p:spPr>
          <a:xfrm>
            <a:off x="720000" y="2571763"/>
            <a:ext cx="3450900" cy="881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5"/>
          <p:cNvSpPr txBox="1">
            <a:spLocks noGrp="1"/>
          </p:cNvSpPr>
          <p:nvPr>
            <p:ph type="title"/>
          </p:nvPr>
        </p:nvSpPr>
        <p:spPr>
          <a:xfrm>
            <a:off x="720000" y="1690063"/>
            <a:ext cx="3450900" cy="88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5"/>
          <p:cNvSpPr/>
          <p:nvPr/>
        </p:nvSpPr>
        <p:spPr>
          <a:xfrm>
            <a:off x="4651525" y="215175"/>
            <a:ext cx="4094100" cy="398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9" name="Google Shape;129;p15"/>
          <p:cNvSpPr/>
          <p:nvPr/>
        </p:nvSpPr>
        <p:spPr>
          <a:xfrm>
            <a:off x="403350" y="540000"/>
            <a:ext cx="4094100" cy="469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30" name="Google Shape;130;p15"/>
          <p:cNvCxnSpPr/>
          <p:nvPr/>
        </p:nvCxnSpPr>
        <p:spPr>
          <a:xfrm>
            <a:off x="4500675" y="4840575"/>
            <a:ext cx="46683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rot="10800000">
            <a:off x="403350" y="-50"/>
            <a:ext cx="0" cy="4832400"/>
          </a:xfrm>
          <a:prstGeom prst="straightConnector1">
            <a:avLst/>
          </a:prstGeom>
          <a:noFill/>
          <a:ln w="9525" cap="flat" cmpd="sng">
            <a:solidFill>
              <a:schemeClr val="dk2"/>
            </a:solidFill>
            <a:prstDash val="solid"/>
            <a:round/>
            <a:headEnd type="none" w="med" len="med"/>
            <a:tailEnd type="none" w="med" len="med"/>
          </a:ln>
        </p:spPr>
      </p:cxnSp>
      <p:sp>
        <p:nvSpPr>
          <p:cNvPr id="132" name="Google Shape;132;p15"/>
          <p:cNvSpPr/>
          <p:nvPr/>
        </p:nvSpPr>
        <p:spPr>
          <a:xfrm rot="5399448">
            <a:off x="-962241" y="-937563"/>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33" name="Google Shape;133;p15"/>
          <p:cNvCxnSpPr/>
          <p:nvPr/>
        </p:nvCxnSpPr>
        <p:spPr>
          <a:xfrm>
            <a:off x="-9150" y="4199100"/>
            <a:ext cx="91947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15"/>
          <p:cNvSpPr/>
          <p:nvPr/>
        </p:nvSpPr>
        <p:spPr>
          <a:xfrm rot="5399463">
            <a:off x="-558482" y="3273750"/>
            <a:ext cx="1920000" cy="186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4094891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3"/>
        </a:solidFill>
        <a:effectLst/>
      </p:bgPr>
    </p:bg>
    <p:spTree>
      <p:nvGrpSpPr>
        <p:cNvPr id="1" name="Shape 135"/>
        <p:cNvGrpSpPr/>
        <p:nvPr/>
      </p:nvGrpSpPr>
      <p:grpSpPr>
        <a:xfrm>
          <a:off x="0" y="0"/>
          <a:ext cx="0" cy="0"/>
          <a:chOff x="0" y="0"/>
          <a:chExt cx="0" cy="0"/>
        </a:xfrm>
      </p:grpSpPr>
      <p:sp>
        <p:nvSpPr>
          <p:cNvPr id="136" name="Google Shape;136;p16"/>
          <p:cNvSpPr/>
          <p:nvPr/>
        </p:nvSpPr>
        <p:spPr>
          <a:xfrm>
            <a:off x="5210625" y="-562575"/>
            <a:ext cx="3624600" cy="58503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37" name="Google Shape;137;p16"/>
          <p:cNvCxnSpPr/>
          <p:nvPr/>
        </p:nvCxnSpPr>
        <p:spPr>
          <a:xfrm>
            <a:off x="-9150" y="4840575"/>
            <a:ext cx="9204000" cy="0"/>
          </a:xfrm>
          <a:prstGeom prst="straightConnector1">
            <a:avLst/>
          </a:prstGeom>
          <a:noFill/>
          <a:ln w="9525" cap="flat" cmpd="sng">
            <a:solidFill>
              <a:schemeClr val="accent3"/>
            </a:solidFill>
            <a:prstDash val="solid"/>
            <a:round/>
            <a:headEnd type="none" w="med" len="med"/>
            <a:tailEnd type="none" w="med" len="med"/>
          </a:ln>
        </p:spPr>
      </p:cxnSp>
      <p:sp>
        <p:nvSpPr>
          <p:cNvPr id="138" name="Google Shape;138;p16"/>
          <p:cNvSpPr/>
          <p:nvPr/>
        </p:nvSpPr>
        <p:spPr>
          <a:xfrm>
            <a:off x="-9175" y="-9175"/>
            <a:ext cx="4581300" cy="5152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39" name="Google Shape;139;p16"/>
          <p:cNvCxnSpPr/>
          <p:nvPr/>
        </p:nvCxnSpPr>
        <p:spPr>
          <a:xfrm>
            <a:off x="-9150" y="4840575"/>
            <a:ext cx="4585200" cy="0"/>
          </a:xfrm>
          <a:prstGeom prst="straightConnector1">
            <a:avLst/>
          </a:prstGeom>
          <a:noFill/>
          <a:ln w="9525" cap="flat" cmpd="sng">
            <a:solidFill>
              <a:schemeClr val="accent3"/>
            </a:solidFill>
            <a:prstDash val="solid"/>
            <a:round/>
            <a:headEnd type="none" w="med" len="med"/>
            <a:tailEnd type="none" w="med" len="med"/>
          </a:ln>
        </p:spPr>
      </p:cxnSp>
      <p:cxnSp>
        <p:nvCxnSpPr>
          <p:cNvPr id="140" name="Google Shape;140;p16"/>
          <p:cNvCxnSpPr/>
          <p:nvPr/>
        </p:nvCxnSpPr>
        <p:spPr>
          <a:xfrm>
            <a:off x="-9150" y="311375"/>
            <a:ext cx="3463200" cy="0"/>
          </a:xfrm>
          <a:prstGeom prst="straightConnector1">
            <a:avLst/>
          </a:prstGeom>
          <a:noFill/>
          <a:ln w="9525" cap="flat" cmpd="sng">
            <a:solidFill>
              <a:schemeClr val="accent3"/>
            </a:solidFill>
            <a:prstDash val="solid"/>
            <a:round/>
            <a:headEnd type="none" w="med" len="med"/>
            <a:tailEnd type="none" w="med" len="med"/>
          </a:ln>
        </p:spPr>
      </p:cxnSp>
      <p:sp>
        <p:nvSpPr>
          <p:cNvPr id="141" name="Google Shape;141;p16"/>
          <p:cNvSpPr txBox="1">
            <a:spLocks noGrp="1"/>
          </p:cNvSpPr>
          <p:nvPr>
            <p:ph type="subTitle" idx="1"/>
          </p:nvPr>
        </p:nvSpPr>
        <p:spPr>
          <a:xfrm>
            <a:off x="720000" y="3281225"/>
            <a:ext cx="3563100" cy="881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6"/>
          <p:cNvSpPr txBox="1">
            <a:spLocks noGrp="1"/>
          </p:cNvSpPr>
          <p:nvPr>
            <p:ph type="title"/>
          </p:nvPr>
        </p:nvSpPr>
        <p:spPr>
          <a:xfrm>
            <a:off x="720000" y="979125"/>
            <a:ext cx="3798000" cy="2118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8332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3"/>
        </a:solidFill>
        <a:effectLst/>
      </p:bgPr>
    </p:bg>
    <p:spTree>
      <p:nvGrpSpPr>
        <p:cNvPr id="1" name="Shape 143"/>
        <p:cNvGrpSpPr/>
        <p:nvPr/>
      </p:nvGrpSpPr>
      <p:grpSpPr>
        <a:xfrm>
          <a:off x="0" y="0"/>
          <a:ext cx="0" cy="0"/>
          <a:chOff x="0" y="0"/>
          <a:chExt cx="0" cy="0"/>
        </a:xfrm>
      </p:grpSpPr>
      <p:cxnSp>
        <p:nvCxnSpPr>
          <p:cNvPr id="144" name="Google Shape;144;p17"/>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45" name="Google Shape;145;p17"/>
          <p:cNvSpPr/>
          <p:nvPr/>
        </p:nvSpPr>
        <p:spPr>
          <a:xfrm flipH="1">
            <a:off x="7658564" y="3096350"/>
            <a:ext cx="4489800" cy="4435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46" name="Google Shape;146;p17"/>
          <p:cNvCxnSpPr/>
          <p:nvPr/>
        </p:nvCxnSpPr>
        <p:spPr>
          <a:xfrm>
            <a:off x="-9150" y="4840575"/>
            <a:ext cx="9143100" cy="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17"/>
          <p:cNvSpPr/>
          <p:nvPr/>
        </p:nvSpPr>
        <p:spPr>
          <a:xfrm>
            <a:off x="-9175"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48" name="Google Shape;148;p17"/>
          <p:cNvCxnSpPr/>
          <p:nvPr/>
        </p:nvCxnSpPr>
        <p:spPr>
          <a:xfrm>
            <a:off x="-9150" y="4840575"/>
            <a:ext cx="4585200" cy="0"/>
          </a:xfrm>
          <a:prstGeom prst="straightConnector1">
            <a:avLst/>
          </a:prstGeom>
          <a:noFill/>
          <a:ln w="9525" cap="flat" cmpd="sng">
            <a:solidFill>
              <a:schemeClr val="accent3"/>
            </a:solidFill>
            <a:prstDash val="solid"/>
            <a:round/>
            <a:headEnd type="none" w="med" len="med"/>
            <a:tailEnd type="none" w="med" len="med"/>
          </a:ln>
        </p:spPr>
      </p:cxnSp>
      <p:sp>
        <p:nvSpPr>
          <p:cNvPr id="149" name="Google Shape;149;p17"/>
          <p:cNvSpPr txBox="1">
            <a:spLocks noGrp="1"/>
          </p:cNvSpPr>
          <p:nvPr>
            <p:ph type="subTitle" idx="1"/>
          </p:nvPr>
        </p:nvSpPr>
        <p:spPr>
          <a:xfrm>
            <a:off x="720000" y="2916000"/>
            <a:ext cx="3563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7"/>
          <p:cNvSpPr txBox="1">
            <a:spLocks noGrp="1"/>
          </p:cNvSpPr>
          <p:nvPr>
            <p:ph type="title"/>
          </p:nvPr>
        </p:nvSpPr>
        <p:spPr>
          <a:xfrm>
            <a:off x="720000" y="2210025"/>
            <a:ext cx="3563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312097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3"/>
        </a:solidFill>
        <a:effectLst/>
      </p:bgPr>
    </p:bg>
    <p:spTree>
      <p:nvGrpSpPr>
        <p:cNvPr id="1" name="Shape 151"/>
        <p:cNvGrpSpPr/>
        <p:nvPr/>
      </p:nvGrpSpPr>
      <p:grpSpPr>
        <a:xfrm>
          <a:off x="0" y="0"/>
          <a:ext cx="0" cy="0"/>
          <a:chOff x="0" y="0"/>
          <a:chExt cx="0" cy="0"/>
        </a:xfrm>
      </p:grpSpPr>
      <p:sp>
        <p:nvSpPr>
          <p:cNvPr id="152" name="Google Shape;152;p18"/>
          <p:cNvSpPr/>
          <p:nvPr/>
        </p:nvSpPr>
        <p:spPr>
          <a:xfrm flipH="1">
            <a:off x="4576050"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53" name="Google Shape;153;p18"/>
          <p:cNvCxnSpPr/>
          <p:nvPr/>
        </p:nvCxnSpPr>
        <p:spPr>
          <a:xfrm>
            <a:off x="4568300" y="4840575"/>
            <a:ext cx="4565700" cy="0"/>
          </a:xfrm>
          <a:prstGeom prst="straightConnector1">
            <a:avLst/>
          </a:prstGeom>
          <a:noFill/>
          <a:ln w="9525" cap="flat" cmpd="sng">
            <a:solidFill>
              <a:schemeClr val="accent3"/>
            </a:solidFill>
            <a:prstDash val="solid"/>
            <a:round/>
            <a:headEnd type="none" w="med" len="med"/>
            <a:tailEnd type="none" w="med" len="med"/>
          </a:ln>
        </p:spPr>
      </p:cxnSp>
      <p:cxnSp>
        <p:nvCxnSpPr>
          <p:cNvPr id="154" name="Google Shape;154;p18"/>
          <p:cNvCxnSpPr/>
          <p:nvPr/>
        </p:nvCxnSpPr>
        <p:spPr>
          <a:xfrm>
            <a:off x="-9150" y="4840575"/>
            <a:ext cx="4585200" cy="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18"/>
          <p:cNvSpPr txBox="1">
            <a:spLocks noGrp="1"/>
          </p:cNvSpPr>
          <p:nvPr>
            <p:ph type="subTitle" idx="1"/>
          </p:nvPr>
        </p:nvSpPr>
        <p:spPr>
          <a:xfrm>
            <a:off x="5166900" y="3153950"/>
            <a:ext cx="3257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title"/>
          </p:nvPr>
        </p:nvSpPr>
        <p:spPr>
          <a:xfrm>
            <a:off x="5166900" y="2447975"/>
            <a:ext cx="3257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7" name="Google Shape;157;p18"/>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p:nvPr/>
        </p:nvSpPr>
        <p:spPr>
          <a:xfrm rot="5400000">
            <a:off x="631700" y="683425"/>
            <a:ext cx="3260700" cy="4607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979076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1"/>
        </a:solidFill>
        <a:effectLst/>
      </p:bgPr>
    </p:bg>
    <p:spTree>
      <p:nvGrpSpPr>
        <p:cNvPr id="1" name="Shape 159"/>
        <p:cNvGrpSpPr/>
        <p:nvPr/>
      </p:nvGrpSpPr>
      <p:grpSpPr>
        <a:xfrm>
          <a:off x="0" y="0"/>
          <a:ext cx="0" cy="0"/>
          <a:chOff x="0" y="0"/>
          <a:chExt cx="0" cy="0"/>
        </a:xfrm>
      </p:grpSpPr>
      <p:sp>
        <p:nvSpPr>
          <p:cNvPr id="160" name="Google Shape;160;p19"/>
          <p:cNvSpPr/>
          <p:nvPr/>
        </p:nvSpPr>
        <p:spPr>
          <a:xfrm rot="5400000">
            <a:off x="2156700" y="-1649750"/>
            <a:ext cx="4079400" cy="8455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61" name="Google Shape;161;p19"/>
          <p:cNvCxnSpPr/>
          <p:nvPr/>
        </p:nvCxnSpPr>
        <p:spPr>
          <a:xfrm>
            <a:off x="10350" y="4840575"/>
            <a:ext cx="9123600" cy="0"/>
          </a:xfrm>
          <a:prstGeom prst="straightConnector1">
            <a:avLst/>
          </a:prstGeom>
          <a:noFill/>
          <a:ln w="9525" cap="flat" cmpd="sng">
            <a:solidFill>
              <a:schemeClr val="accent3"/>
            </a:solidFill>
            <a:prstDash val="solid"/>
            <a:round/>
            <a:headEnd type="none" w="med" len="med"/>
            <a:tailEnd type="none" w="med" len="med"/>
          </a:ln>
        </p:spPr>
      </p:cxnSp>
      <p:grpSp>
        <p:nvGrpSpPr>
          <p:cNvPr id="162" name="Google Shape;162;p19"/>
          <p:cNvGrpSpPr/>
          <p:nvPr/>
        </p:nvGrpSpPr>
        <p:grpSpPr>
          <a:xfrm rot="5400000" flipH="1">
            <a:off x="1353794" y="1171474"/>
            <a:ext cx="3730530" cy="2454309"/>
            <a:chOff x="4572000" y="2566850"/>
            <a:chExt cx="3478350" cy="2288400"/>
          </a:xfrm>
        </p:grpSpPr>
        <p:sp>
          <p:nvSpPr>
            <p:cNvPr id="163" name="Google Shape;163;p19"/>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64" name="Google Shape;164;p19"/>
            <p:cNvCxnSpPr>
              <a:stCxn id="16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165" name="Google Shape;165;p19"/>
          <p:cNvSpPr/>
          <p:nvPr/>
        </p:nvSpPr>
        <p:spPr>
          <a:xfrm>
            <a:off x="-718000" y="11902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6" name="Google Shape;166;p19"/>
          <p:cNvSpPr/>
          <p:nvPr/>
        </p:nvSpPr>
        <p:spPr>
          <a:xfrm>
            <a:off x="7249100" y="219976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7" name="Google Shape;167;p19"/>
          <p:cNvSpPr txBox="1">
            <a:spLocks noGrp="1"/>
          </p:cNvSpPr>
          <p:nvPr>
            <p:ph type="subTitle" idx="1"/>
          </p:nvPr>
        </p:nvSpPr>
        <p:spPr>
          <a:xfrm>
            <a:off x="2943600" y="2800346"/>
            <a:ext cx="3257100" cy="819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9"/>
          <p:cNvSpPr txBox="1">
            <a:spLocks noGrp="1"/>
          </p:cNvSpPr>
          <p:nvPr>
            <p:ph type="title"/>
          </p:nvPr>
        </p:nvSpPr>
        <p:spPr>
          <a:xfrm>
            <a:off x="2220750" y="1523250"/>
            <a:ext cx="4702800" cy="12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9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54070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accent3"/>
        </a:solidFill>
        <a:effectLst/>
      </p:bgPr>
    </p:bg>
    <p:spTree>
      <p:nvGrpSpPr>
        <p:cNvPr id="1" name="Shape 169"/>
        <p:cNvGrpSpPr/>
        <p:nvPr/>
      </p:nvGrpSpPr>
      <p:grpSpPr>
        <a:xfrm>
          <a:off x="0" y="0"/>
          <a:ext cx="0" cy="0"/>
          <a:chOff x="0" y="0"/>
          <a:chExt cx="0" cy="0"/>
        </a:xfrm>
      </p:grpSpPr>
      <p:sp>
        <p:nvSpPr>
          <p:cNvPr id="170" name="Google Shape;170;p20"/>
          <p:cNvSpPr txBox="1">
            <a:spLocks noGrp="1"/>
          </p:cNvSpPr>
          <p:nvPr>
            <p:ph type="subTitle" idx="1"/>
          </p:nvPr>
        </p:nvSpPr>
        <p:spPr>
          <a:xfrm>
            <a:off x="720000" y="2458050"/>
            <a:ext cx="4652700" cy="21456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1" name="Google Shape;171;p20"/>
          <p:cNvSpPr txBox="1">
            <a:spLocks noGrp="1"/>
          </p:cNvSpPr>
          <p:nvPr>
            <p:ph type="title"/>
          </p:nvPr>
        </p:nvSpPr>
        <p:spPr>
          <a:xfrm>
            <a:off x="2667450" y="540000"/>
            <a:ext cx="38091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0"/>
          <p:cNvSpPr txBox="1">
            <a:spLocks noGrp="1"/>
          </p:cNvSpPr>
          <p:nvPr>
            <p:ph type="subTitle" idx="2"/>
          </p:nvPr>
        </p:nvSpPr>
        <p:spPr>
          <a:xfrm>
            <a:off x="720000" y="1914450"/>
            <a:ext cx="38091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3" name="Google Shape;173;p20"/>
          <p:cNvSpPr txBox="1">
            <a:spLocks noGrp="1"/>
          </p:cNvSpPr>
          <p:nvPr>
            <p:ph type="subTitle" idx="3"/>
          </p:nvPr>
        </p:nvSpPr>
        <p:spPr>
          <a:xfrm>
            <a:off x="5519400" y="2458050"/>
            <a:ext cx="2917200" cy="89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4" name="Google Shape;174;p20"/>
          <p:cNvSpPr txBox="1">
            <a:spLocks noGrp="1"/>
          </p:cNvSpPr>
          <p:nvPr>
            <p:ph type="subTitle" idx="4"/>
          </p:nvPr>
        </p:nvSpPr>
        <p:spPr>
          <a:xfrm>
            <a:off x="5519400" y="1914450"/>
            <a:ext cx="29172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 name="Google Shape;175;p20"/>
          <p:cNvSpPr txBox="1">
            <a:spLocks noGrp="1"/>
          </p:cNvSpPr>
          <p:nvPr>
            <p:ph type="subTitle" idx="5"/>
          </p:nvPr>
        </p:nvSpPr>
        <p:spPr>
          <a:xfrm>
            <a:off x="720000" y="1261650"/>
            <a:ext cx="3809100" cy="652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6" name="Google Shape;176;p20"/>
          <p:cNvSpPr/>
          <p:nvPr/>
        </p:nvSpPr>
        <p:spPr>
          <a:xfrm>
            <a:off x="7330850" y="3832400"/>
            <a:ext cx="1813200" cy="1311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77" name="Google Shape;177;p20"/>
          <p:cNvCxnSpPr/>
          <p:nvPr/>
        </p:nvCxnSpPr>
        <p:spPr>
          <a:xfrm>
            <a:off x="-33350" y="302200"/>
            <a:ext cx="92367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0"/>
          <p:cNvSpPr/>
          <p:nvPr/>
        </p:nvSpPr>
        <p:spPr>
          <a:xfrm>
            <a:off x="6442100" y="3649136"/>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79" name="Google Shape;179;p20"/>
          <p:cNvCxnSpPr/>
          <p:nvPr/>
        </p:nvCxnSpPr>
        <p:spPr>
          <a:xfrm>
            <a:off x="10350" y="4895600"/>
            <a:ext cx="7311300" cy="0"/>
          </a:xfrm>
          <a:prstGeom prst="straightConnector1">
            <a:avLst/>
          </a:prstGeom>
          <a:noFill/>
          <a:ln w="9525" cap="flat" cmpd="sng">
            <a:solidFill>
              <a:schemeClr val="dk2"/>
            </a:solidFill>
            <a:prstDash val="solid"/>
            <a:round/>
            <a:headEnd type="none" w="med" len="med"/>
            <a:tailEnd type="none" w="med" len="med"/>
          </a:ln>
        </p:spPr>
      </p:cxnSp>
      <p:sp>
        <p:nvSpPr>
          <p:cNvPr id="180" name="Google Shape;180;p20"/>
          <p:cNvSpPr/>
          <p:nvPr/>
        </p:nvSpPr>
        <p:spPr>
          <a:xfrm>
            <a:off x="7737500" y="4332525"/>
            <a:ext cx="283800" cy="283800"/>
          </a:xfrm>
          <a:prstGeom prst="ellipse">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4114463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3"/>
        </a:solidFill>
        <a:effectLst/>
      </p:bgPr>
    </p:bg>
    <p:spTree>
      <p:nvGrpSpPr>
        <p:cNvPr id="1" name="Shape 181"/>
        <p:cNvGrpSpPr/>
        <p:nvPr/>
      </p:nvGrpSpPr>
      <p:grpSpPr>
        <a:xfrm>
          <a:off x="0" y="0"/>
          <a:ext cx="0" cy="0"/>
          <a:chOff x="0" y="0"/>
          <a:chExt cx="0" cy="0"/>
        </a:xfrm>
      </p:grpSpPr>
      <p:sp>
        <p:nvSpPr>
          <p:cNvPr id="182" name="Google Shape;182;p21"/>
          <p:cNvSpPr txBox="1">
            <a:spLocks noGrp="1"/>
          </p:cNvSpPr>
          <p:nvPr>
            <p:ph type="subTitle" idx="1"/>
          </p:nvPr>
        </p:nvSpPr>
        <p:spPr>
          <a:xfrm>
            <a:off x="720000" y="2458050"/>
            <a:ext cx="4652700" cy="21456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83" name="Google Shape;183;p21"/>
          <p:cNvSpPr txBox="1">
            <a:spLocks noGrp="1"/>
          </p:cNvSpPr>
          <p:nvPr>
            <p:ph type="title"/>
          </p:nvPr>
        </p:nvSpPr>
        <p:spPr>
          <a:xfrm>
            <a:off x="1507650" y="540000"/>
            <a:ext cx="61287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1"/>
          <p:cNvSpPr txBox="1">
            <a:spLocks noGrp="1"/>
          </p:cNvSpPr>
          <p:nvPr>
            <p:ph type="subTitle" idx="2"/>
          </p:nvPr>
        </p:nvSpPr>
        <p:spPr>
          <a:xfrm>
            <a:off x="720000" y="1914450"/>
            <a:ext cx="38091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5" name="Google Shape;185;p21"/>
          <p:cNvSpPr txBox="1">
            <a:spLocks noGrp="1"/>
          </p:cNvSpPr>
          <p:nvPr>
            <p:ph type="subTitle" idx="3"/>
          </p:nvPr>
        </p:nvSpPr>
        <p:spPr>
          <a:xfrm>
            <a:off x="720000" y="1261650"/>
            <a:ext cx="3983400" cy="652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86" name="Google Shape;186;p21"/>
          <p:cNvCxnSpPr/>
          <p:nvPr/>
        </p:nvCxnSpPr>
        <p:spPr>
          <a:xfrm>
            <a:off x="10350" y="4895600"/>
            <a:ext cx="9130500" cy="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p:nvPr/>
        </p:nvSpPr>
        <p:spPr>
          <a:xfrm>
            <a:off x="6610800" y="1261650"/>
            <a:ext cx="1813200" cy="4061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8" name="Google Shape;188;p21"/>
          <p:cNvSpPr/>
          <p:nvPr/>
        </p:nvSpPr>
        <p:spPr>
          <a:xfrm rot="10800000">
            <a:off x="7436000" y="-2024450"/>
            <a:ext cx="4067400" cy="4018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9" name="Google Shape;189;p21"/>
          <p:cNvSpPr/>
          <p:nvPr/>
        </p:nvSpPr>
        <p:spPr>
          <a:xfrm>
            <a:off x="5901150" y="418536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9973426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3"/>
        </a:solid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9130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2"/>
          <p:cNvSpPr txBox="1">
            <a:spLocks noGrp="1"/>
          </p:cNvSpPr>
          <p:nvPr>
            <p:ph type="subTitle" idx="1"/>
          </p:nvPr>
        </p:nvSpPr>
        <p:spPr>
          <a:xfrm>
            <a:off x="9130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title" idx="2"/>
          </p:nvPr>
        </p:nvSpPr>
        <p:spPr>
          <a:xfrm>
            <a:off x="3523949"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2"/>
          <p:cNvSpPr txBox="1">
            <a:spLocks noGrp="1"/>
          </p:cNvSpPr>
          <p:nvPr>
            <p:ph type="subTitle" idx="3"/>
          </p:nvPr>
        </p:nvSpPr>
        <p:spPr>
          <a:xfrm>
            <a:off x="3523949"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title" idx="4"/>
          </p:nvPr>
        </p:nvSpPr>
        <p:spPr>
          <a:xfrm>
            <a:off x="61348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2"/>
          <p:cNvSpPr txBox="1">
            <a:spLocks noGrp="1"/>
          </p:cNvSpPr>
          <p:nvPr>
            <p:ph type="subTitle" idx="5"/>
          </p:nvPr>
        </p:nvSpPr>
        <p:spPr>
          <a:xfrm>
            <a:off x="61348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2"/>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2"/>
          <p:cNvSpPr/>
          <p:nvPr/>
        </p:nvSpPr>
        <p:spPr>
          <a:xfrm>
            <a:off x="-9377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199" name="Google Shape;199;p22"/>
          <p:cNvCxnSpPr/>
          <p:nvPr/>
        </p:nvCxnSpPr>
        <p:spPr>
          <a:xfrm>
            <a:off x="-9150" y="4840575"/>
            <a:ext cx="9200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532292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3"/>
        </a:solidFill>
        <a:effectLst/>
      </p:bgPr>
    </p:bg>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7575"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3"/>
          <p:cNvSpPr txBox="1">
            <a:spLocks noGrp="1"/>
          </p:cNvSpPr>
          <p:nvPr>
            <p:ph type="subTitle" idx="1"/>
          </p:nvPr>
        </p:nvSpPr>
        <p:spPr>
          <a:xfrm>
            <a:off x="717575"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a:spLocks noGrp="1"/>
          </p:cNvSpPr>
          <p:nvPr>
            <p:ph type="title" idx="2"/>
          </p:nvPr>
        </p:nvSpPr>
        <p:spPr>
          <a:xfrm>
            <a:off x="3393488"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3"/>
          <p:cNvSpPr txBox="1">
            <a:spLocks noGrp="1"/>
          </p:cNvSpPr>
          <p:nvPr>
            <p:ph type="subTitle" idx="3"/>
          </p:nvPr>
        </p:nvSpPr>
        <p:spPr>
          <a:xfrm>
            <a:off x="3393488"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3"/>
          <p:cNvSpPr txBox="1">
            <a:spLocks noGrp="1"/>
          </p:cNvSpPr>
          <p:nvPr>
            <p:ph type="title" idx="4"/>
          </p:nvPr>
        </p:nvSpPr>
        <p:spPr>
          <a:xfrm>
            <a:off x="6079500"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3"/>
          <p:cNvSpPr txBox="1">
            <a:spLocks noGrp="1"/>
          </p:cNvSpPr>
          <p:nvPr>
            <p:ph type="subTitle" idx="5"/>
          </p:nvPr>
        </p:nvSpPr>
        <p:spPr>
          <a:xfrm>
            <a:off x="6079500"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3"/>
          <p:cNvSpPr txBox="1">
            <a:spLocks noGrp="1"/>
          </p:cNvSpPr>
          <p:nvPr>
            <p:ph type="title" idx="6"/>
          </p:nvPr>
        </p:nvSpPr>
        <p:spPr>
          <a:xfrm>
            <a:off x="2909450" y="540000"/>
            <a:ext cx="33252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09" name="Google Shape;209;p23"/>
          <p:cNvCxnSpPr>
            <a:endCxn id="208" idx="2"/>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3"/>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2258438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4"/>
          <p:cNvSpPr txBox="1">
            <a:spLocks noGrp="1"/>
          </p:cNvSpPr>
          <p:nvPr>
            <p:ph type="subTitle" idx="1"/>
          </p:nvPr>
        </p:nvSpPr>
        <p:spPr>
          <a:xfrm>
            <a:off x="1822387"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4"/>
          <p:cNvSpPr txBox="1">
            <a:spLocks noGrp="1"/>
          </p:cNvSpPr>
          <p:nvPr>
            <p:ph type="subTitle" idx="3"/>
          </p:nvPr>
        </p:nvSpPr>
        <p:spPr>
          <a:xfrm>
            <a:off x="5164636"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4"/>
          <p:cNvSpPr txBox="1">
            <a:spLocks noGrp="1"/>
          </p:cNvSpPr>
          <p:nvPr>
            <p:ph type="title" idx="4"/>
          </p:nvPr>
        </p:nvSpPr>
        <p:spPr>
          <a:xfrm>
            <a:off x="1822387"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4"/>
          <p:cNvSpPr txBox="1">
            <a:spLocks noGrp="1"/>
          </p:cNvSpPr>
          <p:nvPr>
            <p:ph type="subTitle" idx="5"/>
          </p:nvPr>
        </p:nvSpPr>
        <p:spPr>
          <a:xfrm>
            <a:off x="1822387"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4"/>
          <p:cNvSpPr txBox="1">
            <a:spLocks noGrp="1"/>
          </p:cNvSpPr>
          <p:nvPr>
            <p:ph type="title" idx="6"/>
          </p:nvPr>
        </p:nvSpPr>
        <p:spPr>
          <a:xfrm>
            <a:off x="5164636"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4"/>
          <p:cNvSpPr txBox="1">
            <a:spLocks noGrp="1"/>
          </p:cNvSpPr>
          <p:nvPr>
            <p:ph type="subTitle" idx="7"/>
          </p:nvPr>
        </p:nvSpPr>
        <p:spPr>
          <a:xfrm>
            <a:off x="5164636"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24"/>
          <p:cNvCxnSpPr/>
          <p:nvPr/>
        </p:nvCxnSpPr>
        <p:spPr>
          <a:xfrm>
            <a:off x="-9150" y="4840575"/>
            <a:ext cx="92208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4"/>
          <p:cNvSpPr/>
          <p:nvPr/>
        </p:nvSpPr>
        <p:spPr>
          <a:xfrm flipH="1">
            <a:off x="8315450" y="1689525"/>
            <a:ext cx="2331900" cy="2303700"/>
          </a:xfrm>
          <a:prstGeom prst="arc">
            <a:avLst>
              <a:gd name="adj1" fmla="val 16200000"/>
              <a:gd name="adj2" fmla="val 5422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4" name="Google Shape;224;p24"/>
          <p:cNvSpPr/>
          <p:nvPr/>
        </p:nvSpPr>
        <p:spPr>
          <a:xfrm rot="10800000">
            <a:off x="-780300" y="-158700"/>
            <a:ext cx="1500300" cy="224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603453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3"/>
        </a:solidFill>
        <a:effectLst/>
      </p:bgPr>
    </p:bg>
    <p:spTree>
      <p:nvGrpSpPr>
        <p:cNvPr id="1" name="Shape 225"/>
        <p:cNvGrpSpPr/>
        <p:nvPr/>
      </p:nvGrpSpPr>
      <p:grpSpPr>
        <a:xfrm>
          <a:off x="0" y="0"/>
          <a:ext cx="0" cy="0"/>
          <a:chOff x="0" y="0"/>
          <a:chExt cx="0" cy="0"/>
        </a:xfrm>
      </p:grpSpPr>
      <p:sp>
        <p:nvSpPr>
          <p:cNvPr id="226" name="Google Shape;226;p25"/>
          <p:cNvSpPr/>
          <p:nvPr/>
        </p:nvSpPr>
        <p:spPr>
          <a:xfrm>
            <a:off x="65292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7" name="Google Shape;227;p25"/>
          <p:cNvSpPr/>
          <p:nvPr/>
        </p:nvSpPr>
        <p:spPr>
          <a:xfrm>
            <a:off x="4573958"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8" name="Google Shape;228;p25"/>
          <p:cNvSpPr/>
          <p:nvPr/>
        </p:nvSpPr>
        <p:spPr>
          <a:xfrm>
            <a:off x="653447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9" name="Google Shape;229;p25"/>
          <p:cNvSpPr/>
          <p:nvPr/>
        </p:nvSpPr>
        <p:spPr>
          <a:xfrm>
            <a:off x="2613429"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30" name="Google Shape;230;p25"/>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sp>
        <p:nvSpPr>
          <p:cNvPr id="231" name="Google Shape;231;p25"/>
          <p:cNvSpPr txBox="1">
            <a:spLocks noGrp="1"/>
          </p:cNvSpPr>
          <p:nvPr>
            <p:ph type="title"/>
          </p:nvPr>
        </p:nvSpPr>
        <p:spPr>
          <a:xfrm>
            <a:off x="72342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5"/>
          <p:cNvSpPr txBox="1">
            <a:spLocks noGrp="1"/>
          </p:cNvSpPr>
          <p:nvPr>
            <p:ph type="subTitle" idx="1"/>
          </p:nvPr>
        </p:nvSpPr>
        <p:spPr>
          <a:xfrm>
            <a:off x="72342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5"/>
          <p:cNvSpPr txBox="1">
            <a:spLocks noGrp="1"/>
          </p:cNvSpPr>
          <p:nvPr>
            <p:ph type="title" idx="2"/>
          </p:nvPr>
        </p:nvSpPr>
        <p:spPr>
          <a:xfrm>
            <a:off x="4644458"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 name="Google Shape;234;p25"/>
          <p:cNvSpPr txBox="1">
            <a:spLocks noGrp="1"/>
          </p:cNvSpPr>
          <p:nvPr>
            <p:ph type="subTitle" idx="3"/>
          </p:nvPr>
        </p:nvSpPr>
        <p:spPr>
          <a:xfrm>
            <a:off x="4644458"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5"/>
          <p:cNvSpPr txBox="1">
            <a:spLocks noGrp="1"/>
          </p:cNvSpPr>
          <p:nvPr>
            <p:ph type="title" idx="4"/>
          </p:nvPr>
        </p:nvSpPr>
        <p:spPr>
          <a:xfrm>
            <a:off x="2683942" y="2830938"/>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25"/>
          <p:cNvSpPr txBox="1">
            <a:spLocks noGrp="1"/>
          </p:cNvSpPr>
          <p:nvPr>
            <p:ph type="subTitle" idx="5"/>
          </p:nvPr>
        </p:nvSpPr>
        <p:spPr>
          <a:xfrm>
            <a:off x="2683942" y="3417463"/>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5"/>
          <p:cNvSpPr txBox="1">
            <a:spLocks noGrp="1"/>
          </p:cNvSpPr>
          <p:nvPr>
            <p:ph type="title" idx="6"/>
          </p:nvPr>
        </p:nvSpPr>
        <p:spPr>
          <a:xfrm>
            <a:off x="660497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5"/>
          <p:cNvSpPr txBox="1">
            <a:spLocks noGrp="1"/>
          </p:cNvSpPr>
          <p:nvPr>
            <p:ph type="subTitle" idx="7"/>
          </p:nvPr>
        </p:nvSpPr>
        <p:spPr>
          <a:xfrm>
            <a:off x="660497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5"/>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5"/>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41" name="Google Shape;241;p25"/>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25"/>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324308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3"/>
        </a:soli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72000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6"/>
          <p:cNvSpPr txBox="1">
            <a:spLocks noGrp="1"/>
          </p:cNvSpPr>
          <p:nvPr>
            <p:ph type="subTitle" idx="1"/>
          </p:nvPr>
        </p:nvSpPr>
        <p:spPr>
          <a:xfrm>
            <a:off x="72000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6"/>
          <p:cNvSpPr txBox="1">
            <a:spLocks noGrp="1"/>
          </p:cNvSpPr>
          <p:nvPr>
            <p:ph type="title" idx="2"/>
          </p:nvPr>
        </p:nvSpPr>
        <p:spPr>
          <a:xfrm>
            <a:off x="349365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6"/>
          <p:cNvSpPr txBox="1">
            <a:spLocks noGrp="1"/>
          </p:cNvSpPr>
          <p:nvPr>
            <p:ph type="subTitle" idx="3"/>
          </p:nvPr>
        </p:nvSpPr>
        <p:spPr>
          <a:xfrm>
            <a:off x="349365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6"/>
          <p:cNvSpPr txBox="1">
            <a:spLocks noGrp="1"/>
          </p:cNvSpPr>
          <p:nvPr>
            <p:ph type="title" idx="4"/>
          </p:nvPr>
        </p:nvSpPr>
        <p:spPr>
          <a:xfrm>
            <a:off x="72000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6"/>
          <p:cNvSpPr txBox="1">
            <a:spLocks noGrp="1"/>
          </p:cNvSpPr>
          <p:nvPr>
            <p:ph type="subTitle" idx="5"/>
          </p:nvPr>
        </p:nvSpPr>
        <p:spPr>
          <a:xfrm>
            <a:off x="72000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6"/>
          <p:cNvSpPr txBox="1">
            <a:spLocks noGrp="1"/>
          </p:cNvSpPr>
          <p:nvPr>
            <p:ph type="title" idx="6"/>
          </p:nvPr>
        </p:nvSpPr>
        <p:spPr>
          <a:xfrm>
            <a:off x="349365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6"/>
          <p:cNvSpPr txBox="1">
            <a:spLocks noGrp="1"/>
          </p:cNvSpPr>
          <p:nvPr>
            <p:ph type="subTitle" idx="7"/>
          </p:nvPr>
        </p:nvSpPr>
        <p:spPr>
          <a:xfrm>
            <a:off x="349365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6"/>
          <p:cNvSpPr txBox="1">
            <a:spLocks noGrp="1"/>
          </p:cNvSpPr>
          <p:nvPr>
            <p:ph type="title" idx="8"/>
          </p:nvPr>
        </p:nvSpPr>
        <p:spPr>
          <a:xfrm>
            <a:off x="626745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3" name="Google Shape;253;p26"/>
          <p:cNvSpPr txBox="1">
            <a:spLocks noGrp="1"/>
          </p:cNvSpPr>
          <p:nvPr>
            <p:ph type="subTitle" idx="9"/>
          </p:nvPr>
        </p:nvSpPr>
        <p:spPr>
          <a:xfrm>
            <a:off x="626745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6"/>
          <p:cNvSpPr txBox="1">
            <a:spLocks noGrp="1"/>
          </p:cNvSpPr>
          <p:nvPr>
            <p:ph type="title" idx="13"/>
          </p:nvPr>
        </p:nvSpPr>
        <p:spPr>
          <a:xfrm>
            <a:off x="626745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5" name="Google Shape;255;p26"/>
          <p:cNvSpPr txBox="1">
            <a:spLocks noGrp="1"/>
          </p:cNvSpPr>
          <p:nvPr>
            <p:ph type="subTitle" idx="14"/>
          </p:nvPr>
        </p:nvSpPr>
        <p:spPr>
          <a:xfrm>
            <a:off x="626745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title" idx="15"/>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6"/>
          <p:cNvSpPr/>
          <p:nvPr/>
        </p:nvSpPr>
        <p:spPr>
          <a:xfrm>
            <a:off x="3856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8" name="Google Shape;258;p26"/>
          <p:cNvSpPr/>
          <p:nvPr/>
        </p:nvSpPr>
        <p:spPr>
          <a:xfrm>
            <a:off x="31765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9" name="Google Shape;259;p26"/>
          <p:cNvSpPr/>
          <p:nvPr/>
        </p:nvSpPr>
        <p:spPr>
          <a:xfrm>
            <a:off x="59674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0" name="Google Shape;260;p26"/>
          <p:cNvSpPr/>
          <p:nvPr/>
        </p:nvSpPr>
        <p:spPr>
          <a:xfrm rot="-5400000">
            <a:off x="8216496" y="4227271"/>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61" name="Google Shape;261;p26"/>
          <p:cNvCxnSpPr/>
          <p:nvPr/>
        </p:nvCxnSpPr>
        <p:spPr>
          <a:xfrm>
            <a:off x="-29642" y="287625"/>
            <a:ext cx="9333000" cy="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26"/>
          <p:cNvCxnSpPr/>
          <p:nvPr/>
        </p:nvCxnSpPr>
        <p:spPr>
          <a:xfrm>
            <a:off x="-9150" y="4840575"/>
            <a:ext cx="9143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3069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263"/>
        <p:cNvGrpSpPr/>
        <p:nvPr/>
      </p:nvGrpSpPr>
      <p:grpSpPr>
        <a:xfrm>
          <a:off x="0" y="0"/>
          <a:ext cx="0" cy="0"/>
          <a:chOff x="0" y="0"/>
          <a:chExt cx="0" cy="0"/>
        </a:xfrm>
      </p:grpSpPr>
      <p:sp>
        <p:nvSpPr>
          <p:cNvPr id="264" name="Google Shape;264;p27"/>
          <p:cNvSpPr txBox="1">
            <a:spLocks noGrp="1"/>
          </p:cNvSpPr>
          <p:nvPr>
            <p:ph type="title" hasCustomPrompt="1"/>
          </p:nvPr>
        </p:nvSpPr>
        <p:spPr>
          <a:xfrm>
            <a:off x="2152200" y="540000"/>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7"/>
          <p:cNvSpPr txBox="1">
            <a:spLocks noGrp="1"/>
          </p:cNvSpPr>
          <p:nvPr>
            <p:ph type="subTitle" idx="1"/>
          </p:nvPr>
        </p:nvSpPr>
        <p:spPr>
          <a:xfrm>
            <a:off x="2152200" y="1307824"/>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7"/>
          <p:cNvSpPr txBox="1">
            <a:spLocks noGrp="1"/>
          </p:cNvSpPr>
          <p:nvPr>
            <p:ph type="title" idx="2" hasCustomPrompt="1"/>
          </p:nvPr>
        </p:nvSpPr>
        <p:spPr>
          <a:xfrm>
            <a:off x="2152200" y="1969330"/>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7"/>
          <p:cNvSpPr txBox="1">
            <a:spLocks noGrp="1"/>
          </p:cNvSpPr>
          <p:nvPr>
            <p:ph type="subTitle" idx="3"/>
          </p:nvPr>
        </p:nvSpPr>
        <p:spPr>
          <a:xfrm>
            <a:off x="2152200" y="2737155"/>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7"/>
          <p:cNvSpPr txBox="1">
            <a:spLocks noGrp="1"/>
          </p:cNvSpPr>
          <p:nvPr>
            <p:ph type="title" idx="4" hasCustomPrompt="1"/>
          </p:nvPr>
        </p:nvSpPr>
        <p:spPr>
          <a:xfrm>
            <a:off x="2152200" y="3398673"/>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9" name="Google Shape;269;p27"/>
          <p:cNvSpPr txBox="1">
            <a:spLocks noGrp="1"/>
          </p:cNvSpPr>
          <p:nvPr>
            <p:ph type="subTitle" idx="5"/>
          </p:nvPr>
        </p:nvSpPr>
        <p:spPr>
          <a:xfrm>
            <a:off x="2152200" y="4166497"/>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7"/>
          <p:cNvSpPr/>
          <p:nvPr/>
        </p:nvSpPr>
        <p:spPr>
          <a:xfrm rot="5400000">
            <a:off x="3457800" y="-3072450"/>
            <a:ext cx="1420200" cy="84480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1" name="Google Shape;271;p27"/>
          <p:cNvSpPr/>
          <p:nvPr/>
        </p:nvSpPr>
        <p:spPr>
          <a:xfrm rot="-5400000" flipH="1">
            <a:off x="4244700" y="-1630950"/>
            <a:ext cx="1420200" cy="84054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2" name="Google Shape;272;p27"/>
          <p:cNvSpPr/>
          <p:nvPr/>
        </p:nvSpPr>
        <p:spPr>
          <a:xfrm rot="5400000">
            <a:off x="3457800" y="-232050"/>
            <a:ext cx="1420200" cy="84480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73" name="Google Shape;273;p27"/>
          <p:cNvCxnSpPr/>
          <p:nvPr/>
        </p:nvCxnSpPr>
        <p:spPr>
          <a:xfrm rot="10800000">
            <a:off x="8758675" y="3295175"/>
            <a:ext cx="0" cy="1839000"/>
          </a:xfrm>
          <a:prstGeom prst="straightConnector1">
            <a:avLst/>
          </a:prstGeom>
          <a:noFill/>
          <a:ln w="9525" cap="flat" cmpd="sng">
            <a:solidFill>
              <a:schemeClr val="accent3"/>
            </a:solidFill>
            <a:prstDash val="solid"/>
            <a:round/>
            <a:headEnd type="none" w="med" len="med"/>
            <a:tailEnd type="none" w="med" len="med"/>
          </a:ln>
        </p:spPr>
      </p:cxnSp>
      <p:sp>
        <p:nvSpPr>
          <p:cNvPr id="274" name="Google Shape;274;p27"/>
          <p:cNvSpPr/>
          <p:nvPr/>
        </p:nvSpPr>
        <p:spPr>
          <a:xfrm>
            <a:off x="5889175" y="1861650"/>
            <a:ext cx="2869500" cy="2834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75" name="Google Shape;275;p27"/>
          <p:cNvCxnSpPr>
            <a:endCxn id="276" idx="0"/>
          </p:cNvCxnSpPr>
          <p:nvPr/>
        </p:nvCxnSpPr>
        <p:spPr>
          <a:xfrm rot="10800000">
            <a:off x="408125" y="-16900"/>
            <a:ext cx="0" cy="3285900"/>
          </a:xfrm>
          <a:prstGeom prst="straightConnector1">
            <a:avLst/>
          </a:prstGeom>
          <a:noFill/>
          <a:ln w="9525" cap="flat" cmpd="sng">
            <a:solidFill>
              <a:schemeClr val="accent3"/>
            </a:solidFill>
            <a:prstDash val="solid"/>
            <a:round/>
            <a:headEnd type="none" w="med" len="med"/>
            <a:tailEnd type="none" w="med" len="med"/>
          </a:ln>
        </p:spPr>
      </p:cxnSp>
      <p:sp>
        <p:nvSpPr>
          <p:cNvPr id="277" name="Google Shape;277;p27"/>
          <p:cNvSpPr/>
          <p:nvPr/>
        </p:nvSpPr>
        <p:spPr>
          <a:xfrm>
            <a:off x="-1042675" y="3281850"/>
            <a:ext cx="2869500" cy="2834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6" name="Google Shape;276;p27"/>
          <p:cNvSpPr/>
          <p:nvPr/>
        </p:nvSpPr>
        <p:spPr>
          <a:xfrm>
            <a:off x="-1487425" y="-16900"/>
            <a:ext cx="3791100" cy="3744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9200925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3"/>
        </a:solidFill>
        <a:effectLst/>
      </p:bgPr>
    </p:bg>
    <p:spTree>
      <p:nvGrpSpPr>
        <p:cNvPr id="1" name="Shape 278"/>
        <p:cNvGrpSpPr/>
        <p:nvPr/>
      </p:nvGrpSpPr>
      <p:grpSpPr>
        <a:xfrm>
          <a:off x="0" y="0"/>
          <a:ext cx="0" cy="0"/>
          <a:chOff x="0" y="0"/>
          <a:chExt cx="0" cy="0"/>
        </a:xfrm>
      </p:grpSpPr>
      <p:grpSp>
        <p:nvGrpSpPr>
          <p:cNvPr id="279" name="Google Shape;279;p28"/>
          <p:cNvGrpSpPr/>
          <p:nvPr/>
        </p:nvGrpSpPr>
        <p:grpSpPr>
          <a:xfrm rot="10800000">
            <a:off x="-58393" y="278410"/>
            <a:ext cx="9220108" cy="1863902"/>
            <a:chOff x="4572000" y="2566850"/>
            <a:chExt cx="11453550" cy="2288400"/>
          </a:xfrm>
        </p:grpSpPr>
        <p:sp>
          <p:nvSpPr>
            <p:cNvPr id="280" name="Google Shape;280;p28"/>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281" name="Google Shape;281;p28"/>
            <p:cNvCxnSpPr>
              <a:stCxn id="280" idx="2"/>
            </p:cNvCxnSpPr>
            <p:nvPr/>
          </p:nvCxnSpPr>
          <p:spPr>
            <a:xfrm>
              <a:off x="5702250" y="4855250"/>
              <a:ext cx="10323300" cy="0"/>
            </a:xfrm>
            <a:prstGeom prst="straightConnector1">
              <a:avLst/>
            </a:prstGeom>
            <a:noFill/>
            <a:ln w="9525" cap="flat" cmpd="sng">
              <a:solidFill>
                <a:schemeClr val="dk2"/>
              </a:solidFill>
              <a:prstDash val="solid"/>
              <a:round/>
              <a:headEnd type="none" w="med" len="med"/>
              <a:tailEnd type="none" w="med" len="med"/>
            </a:ln>
          </p:spPr>
        </p:cxnSp>
      </p:grpSp>
      <p:sp>
        <p:nvSpPr>
          <p:cNvPr id="282" name="Google Shape;282;p28"/>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3" name="Google Shape;283;p28"/>
          <p:cNvSpPr/>
          <p:nvPr/>
        </p:nvSpPr>
        <p:spPr>
          <a:xfrm>
            <a:off x="-1820844" y="3721775"/>
            <a:ext cx="3119100" cy="3081300"/>
          </a:xfrm>
          <a:prstGeom prst="arc">
            <a:avLst>
              <a:gd name="adj1" fmla="val 162001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4305408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3"/>
        </a:solidFill>
        <a:effectLst/>
      </p:bgPr>
    </p:bg>
    <p:spTree>
      <p:nvGrpSpPr>
        <p:cNvPr id="1" name="Shape 284"/>
        <p:cNvGrpSpPr/>
        <p:nvPr/>
      </p:nvGrpSpPr>
      <p:grpSpPr>
        <a:xfrm>
          <a:off x="0" y="0"/>
          <a:ext cx="0" cy="0"/>
          <a:chOff x="0" y="0"/>
          <a:chExt cx="0" cy="0"/>
        </a:xfrm>
      </p:grpSpPr>
      <p:cxnSp>
        <p:nvCxnSpPr>
          <p:cNvPr id="285" name="Google Shape;285;p29"/>
          <p:cNvCxnSpPr/>
          <p:nvPr/>
        </p:nvCxnSpPr>
        <p:spPr>
          <a:xfrm>
            <a:off x="-37350" y="280050"/>
            <a:ext cx="9194700" cy="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29"/>
          <p:cNvCxnSpPr/>
          <p:nvPr/>
        </p:nvCxnSpPr>
        <p:spPr>
          <a:xfrm>
            <a:off x="-37350" y="4900800"/>
            <a:ext cx="9194700" cy="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29"/>
          <p:cNvCxnSpPr/>
          <p:nvPr/>
        </p:nvCxnSpPr>
        <p:spPr>
          <a:xfrm rot="10800000">
            <a:off x="317313" y="-46725"/>
            <a:ext cx="0" cy="52089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29"/>
          <p:cNvCxnSpPr/>
          <p:nvPr/>
        </p:nvCxnSpPr>
        <p:spPr>
          <a:xfrm rot="10800000">
            <a:off x="8802688" y="-46725"/>
            <a:ext cx="0" cy="52089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29"/>
          <p:cNvSpPr/>
          <p:nvPr/>
        </p:nvSpPr>
        <p:spPr>
          <a:xfrm rot="5399339">
            <a:off x="-831151" y="-493937"/>
            <a:ext cx="1560600" cy="1541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0" name="Google Shape;290;p29"/>
          <p:cNvSpPr txBox="1">
            <a:spLocks noGrp="1"/>
          </p:cNvSpPr>
          <p:nvPr>
            <p:ph type="title"/>
          </p:nvPr>
        </p:nvSpPr>
        <p:spPr>
          <a:xfrm>
            <a:off x="2359175" y="540000"/>
            <a:ext cx="44256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29"/>
          <p:cNvSpPr/>
          <p:nvPr/>
        </p:nvSpPr>
        <p:spPr>
          <a:xfrm rot="10799531">
            <a:off x="8187850" y="-808768"/>
            <a:ext cx="2198100" cy="2171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8113241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3"/>
        </a:solidFill>
        <a:effectLst/>
      </p:bgPr>
    </p:bg>
    <p:spTree>
      <p:nvGrpSpPr>
        <p:cNvPr id="1" name="Shape 292"/>
        <p:cNvGrpSpPr/>
        <p:nvPr/>
      </p:nvGrpSpPr>
      <p:grpSpPr>
        <a:xfrm>
          <a:off x="0" y="0"/>
          <a:ext cx="0" cy="0"/>
          <a:chOff x="0" y="0"/>
          <a:chExt cx="0" cy="0"/>
        </a:xfrm>
      </p:grpSpPr>
      <p:cxnSp>
        <p:nvCxnSpPr>
          <p:cNvPr id="293" name="Google Shape;293;p30"/>
          <p:cNvCxnSpPr/>
          <p:nvPr/>
        </p:nvCxnSpPr>
        <p:spPr>
          <a:xfrm rot="10800000">
            <a:off x="329275" y="-46725"/>
            <a:ext cx="0" cy="5208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30"/>
          <p:cNvCxnSpPr/>
          <p:nvPr/>
        </p:nvCxnSpPr>
        <p:spPr>
          <a:xfrm rot="10800000">
            <a:off x="8814650" y="-46725"/>
            <a:ext cx="0" cy="52089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30"/>
          <p:cNvSpPr/>
          <p:nvPr/>
        </p:nvSpPr>
        <p:spPr>
          <a:xfrm rot="10800000">
            <a:off x="8182276" y="-1016401"/>
            <a:ext cx="1965600" cy="19416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6" name="Google Shape;296;p30"/>
          <p:cNvSpPr/>
          <p:nvPr/>
        </p:nvSpPr>
        <p:spPr>
          <a:xfrm rot="5400000">
            <a:off x="-1026449" y="-1005299"/>
            <a:ext cx="1943100" cy="1919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7" name="Google Shape;297;p30"/>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67711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98"/>
        <p:cNvGrpSpPr/>
        <p:nvPr/>
      </p:nvGrpSpPr>
      <p:grpSpPr>
        <a:xfrm>
          <a:off x="0" y="0"/>
          <a:ext cx="0" cy="0"/>
          <a:chOff x="0" y="0"/>
          <a:chExt cx="0" cy="0"/>
        </a:xfrm>
      </p:grpSpPr>
      <p:sp>
        <p:nvSpPr>
          <p:cNvPr id="299" name="Google Shape;299;p31"/>
          <p:cNvSpPr/>
          <p:nvPr/>
        </p:nvSpPr>
        <p:spPr>
          <a:xfrm>
            <a:off x="1726050" y="-96300"/>
            <a:ext cx="5608800" cy="53811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0" name="Google Shape;300;p31"/>
          <p:cNvSpPr txBox="1">
            <a:spLocks noGrp="1"/>
          </p:cNvSpPr>
          <p:nvPr>
            <p:ph type="ctrTitle"/>
          </p:nvPr>
        </p:nvSpPr>
        <p:spPr>
          <a:xfrm>
            <a:off x="2147950" y="540000"/>
            <a:ext cx="4848000" cy="98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1" name="Google Shape;301;p31"/>
          <p:cNvSpPr txBox="1">
            <a:spLocks noGrp="1"/>
          </p:cNvSpPr>
          <p:nvPr>
            <p:ph type="subTitle" idx="1"/>
          </p:nvPr>
        </p:nvSpPr>
        <p:spPr>
          <a:xfrm>
            <a:off x="2148050" y="1521900"/>
            <a:ext cx="4848000" cy="48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00">
                <a:solidFill>
                  <a:schemeClr val="accent3"/>
                </a:solidFill>
                <a:latin typeface="Tenor Sans"/>
                <a:ea typeface="Tenor Sans"/>
                <a:cs typeface="Tenor Sans"/>
                <a:sym typeface="Tenor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2" name="Google Shape;302;p31"/>
          <p:cNvSpPr txBox="1">
            <a:spLocks noGrp="1"/>
          </p:cNvSpPr>
          <p:nvPr>
            <p:ph type="subTitle" idx="2"/>
          </p:nvPr>
        </p:nvSpPr>
        <p:spPr>
          <a:xfrm>
            <a:off x="2148050" y="2088275"/>
            <a:ext cx="4848000" cy="81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3" name="Google Shape;303;p31"/>
          <p:cNvSpPr txBox="1"/>
          <p:nvPr/>
        </p:nvSpPr>
        <p:spPr>
          <a:xfrm>
            <a:off x="2148050" y="3783900"/>
            <a:ext cx="4848000" cy="551400"/>
          </a:xfrm>
          <a:prstGeom prst="rect">
            <a:avLst/>
          </a:prstGeom>
          <a:noFill/>
          <a:ln>
            <a:noFill/>
          </a:ln>
        </p:spPr>
        <p:txBody>
          <a:bodyPr spcFirstLastPara="1" wrap="square" lIns="91425" tIns="91425" rIns="91425" bIns="91425" anchor="ctr" anchorCtr="0">
            <a:noAutofit/>
          </a:bodyPr>
          <a:lstStyle/>
          <a:p>
            <a:pPr algn="ctr">
              <a:spcBef>
                <a:spcPts val="300"/>
              </a:spcBef>
              <a:buClr>
                <a:srgbClr val="000000"/>
              </a:buClr>
              <a:buFont typeface="Arial"/>
              <a:buNone/>
            </a:pPr>
            <a:r>
              <a:rPr lang="en" sz="1200" kern="0">
                <a:solidFill>
                  <a:srgbClr val="F7F5E6"/>
                </a:solidFill>
                <a:latin typeface="Nunito"/>
                <a:ea typeface="Nunito"/>
                <a:cs typeface="Nunito"/>
                <a:sym typeface="Nunito"/>
              </a:rPr>
              <a:t>CREDITS: This presentation template was created by </a:t>
            </a:r>
            <a:r>
              <a:rPr lang="en" sz="1200" b="1" kern="0">
                <a:solidFill>
                  <a:srgbClr val="F7F5E6"/>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b="1" kern="0">
                <a:solidFill>
                  <a:srgbClr val="F7F5E6"/>
                </a:solidFill>
                <a:latin typeface="Nunito"/>
                <a:ea typeface="Nunito"/>
                <a:cs typeface="Nunito"/>
                <a:sym typeface="Nunito"/>
              </a:rPr>
              <a:t>,</a:t>
            </a:r>
            <a:r>
              <a:rPr lang="en" sz="1200" kern="0">
                <a:solidFill>
                  <a:srgbClr val="F7F5E6"/>
                </a:solidFill>
                <a:latin typeface="Nunito"/>
                <a:ea typeface="Nunito"/>
                <a:cs typeface="Nunito"/>
                <a:sym typeface="Nunito"/>
              </a:rPr>
              <a:t> including icons by </a:t>
            </a:r>
            <a:r>
              <a:rPr lang="en" sz="1200" b="1" kern="0">
                <a:solidFill>
                  <a:srgbClr val="F7F5E6"/>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1" kern="0">
                <a:solidFill>
                  <a:srgbClr val="F7F5E6"/>
                </a:solidFill>
                <a:latin typeface="Nunito"/>
                <a:ea typeface="Nunito"/>
                <a:cs typeface="Nunito"/>
                <a:sym typeface="Nunito"/>
              </a:rPr>
              <a:t>,</a:t>
            </a:r>
            <a:r>
              <a:rPr lang="en" sz="1200" kern="0">
                <a:solidFill>
                  <a:srgbClr val="F7F5E6"/>
                </a:solidFill>
                <a:latin typeface="Nunito"/>
                <a:ea typeface="Nunito"/>
                <a:cs typeface="Nunito"/>
                <a:sym typeface="Nunito"/>
              </a:rPr>
              <a:t> infographics &amp; images by </a:t>
            </a:r>
            <a:r>
              <a:rPr lang="en" sz="1200" b="1" kern="0">
                <a:solidFill>
                  <a:srgbClr val="F7F5E6"/>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kern="0">
              <a:solidFill>
                <a:srgbClr val="F7F5E6"/>
              </a:solidFill>
              <a:latin typeface="Nunito"/>
              <a:ea typeface="Nunito"/>
              <a:cs typeface="Nunito"/>
              <a:sym typeface="Nunito"/>
            </a:endParaRPr>
          </a:p>
        </p:txBody>
      </p:sp>
      <p:cxnSp>
        <p:nvCxnSpPr>
          <p:cNvPr id="304" name="Google Shape;304;p31"/>
          <p:cNvCxnSpPr/>
          <p:nvPr/>
        </p:nvCxnSpPr>
        <p:spPr>
          <a:xfrm>
            <a:off x="10350" y="302200"/>
            <a:ext cx="9123600" cy="0"/>
          </a:xfrm>
          <a:prstGeom prst="straightConnector1">
            <a:avLst/>
          </a:prstGeom>
          <a:noFill/>
          <a:ln w="9525" cap="flat" cmpd="sng">
            <a:solidFill>
              <a:schemeClr val="accent3"/>
            </a:solidFill>
            <a:prstDash val="solid"/>
            <a:round/>
            <a:headEnd type="none" w="med" len="med"/>
            <a:tailEnd type="none" w="med" len="med"/>
          </a:ln>
        </p:spPr>
      </p:cxnSp>
      <p:sp>
        <p:nvSpPr>
          <p:cNvPr id="305" name="Google Shape;305;p31"/>
          <p:cNvSpPr/>
          <p:nvPr/>
        </p:nvSpPr>
        <p:spPr>
          <a:xfrm>
            <a:off x="-19250" y="3726250"/>
            <a:ext cx="9182400" cy="1420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06" name="Google Shape;306;p31"/>
          <p:cNvGrpSpPr/>
          <p:nvPr/>
        </p:nvGrpSpPr>
        <p:grpSpPr>
          <a:xfrm rot="5400000" flipH="1">
            <a:off x="197416" y="522637"/>
            <a:ext cx="3055383" cy="2010131"/>
            <a:chOff x="4572000" y="2566850"/>
            <a:chExt cx="3478350" cy="2288400"/>
          </a:xfrm>
        </p:grpSpPr>
        <p:sp>
          <p:nvSpPr>
            <p:cNvPr id="307" name="Google Shape;307;p31"/>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08" name="Google Shape;308;p31"/>
            <p:cNvCxnSpPr>
              <a:stCxn id="307"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09" name="Google Shape;309;p31"/>
          <p:cNvSpPr/>
          <p:nvPr/>
        </p:nvSpPr>
        <p:spPr>
          <a:xfrm>
            <a:off x="-479925" y="5400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10" name="Google Shape;310;p31"/>
          <p:cNvCxnSpPr/>
          <p:nvPr/>
        </p:nvCxnSpPr>
        <p:spPr>
          <a:xfrm>
            <a:off x="-10900" y="4843575"/>
            <a:ext cx="9159000" cy="0"/>
          </a:xfrm>
          <a:prstGeom prst="straightConnector1">
            <a:avLst/>
          </a:prstGeom>
          <a:noFill/>
          <a:ln w="9525" cap="flat" cmpd="sng">
            <a:solidFill>
              <a:schemeClr val="accent3"/>
            </a:solidFill>
            <a:prstDash val="solid"/>
            <a:round/>
            <a:headEnd type="none" w="med" len="med"/>
            <a:tailEnd type="none" w="med" len="med"/>
          </a:ln>
        </p:spPr>
      </p:cxnSp>
      <p:grpSp>
        <p:nvGrpSpPr>
          <p:cNvPr id="311" name="Google Shape;311;p31"/>
          <p:cNvGrpSpPr/>
          <p:nvPr/>
        </p:nvGrpSpPr>
        <p:grpSpPr>
          <a:xfrm rot="-5400000" flipH="1">
            <a:off x="5583077" y="885357"/>
            <a:ext cx="3424045" cy="2257735"/>
            <a:chOff x="4572000" y="2566850"/>
            <a:chExt cx="3470550" cy="2288400"/>
          </a:xfrm>
        </p:grpSpPr>
        <p:sp>
          <p:nvSpPr>
            <p:cNvPr id="312" name="Google Shape;312;p31"/>
            <p:cNvSpPr/>
            <p:nvPr/>
          </p:nvSpPr>
          <p:spPr>
            <a:xfrm rot="-5400000" flipH="1">
              <a:off x="4558050" y="2580800"/>
              <a:ext cx="2288400" cy="2260500"/>
            </a:xfrm>
            <a:prstGeom prst="arc">
              <a:avLst>
                <a:gd name="adj1" fmla="val 1619369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13" name="Google Shape;313;p31"/>
            <p:cNvCxnSpPr>
              <a:stCxn id="312" idx="2"/>
            </p:cNvCxnSpPr>
            <p:nvPr/>
          </p:nvCxnSpPr>
          <p:spPr>
            <a:xfrm rot="10800000">
              <a:off x="6872400" y="3685100"/>
              <a:ext cx="0" cy="2340300"/>
            </a:xfrm>
            <a:prstGeom prst="straightConnector1">
              <a:avLst/>
            </a:prstGeom>
            <a:noFill/>
            <a:ln w="9525" cap="flat" cmpd="sng">
              <a:solidFill>
                <a:schemeClr val="accent3"/>
              </a:solidFill>
              <a:prstDash val="solid"/>
              <a:round/>
              <a:headEnd type="none" w="med" len="med"/>
              <a:tailEnd type="none" w="med" len="med"/>
            </a:ln>
          </p:spPr>
        </p:cxnSp>
      </p:grpSp>
      <p:sp>
        <p:nvSpPr>
          <p:cNvPr id="314" name="Google Shape;314;p31"/>
          <p:cNvSpPr/>
          <p:nvPr/>
        </p:nvSpPr>
        <p:spPr>
          <a:xfrm>
            <a:off x="6625625"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5" name="Google Shape;315;p31"/>
          <p:cNvSpPr/>
          <p:nvPr/>
        </p:nvSpPr>
        <p:spPr>
          <a:xfrm>
            <a:off x="288150"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6" name="Google Shape;316;p31"/>
          <p:cNvSpPr/>
          <p:nvPr/>
        </p:nvSpPr>
        <p:spPr>
          <a:xfrm>
            <a:off x="6986075" y="119836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7" name="Google Shape;317;p31"/>
          <p:cNvSpPr/>
          <p:nvPr/>
        </p:nvSpPr>
        <p:spPr>
          <a:xfrm>
            <a:off x="589550" y="2242125"/>
            <a:ext cx="658500" cy="6585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8" name="Google Shape;318;p31"/>
          <p:cNvSpPr/>
          <p:nvPr/>
        </p:nvSpPr>
        <p:spPr>
          <a:xfrm>
            <a:off x="8282100" y="1676700"/>
            <a:ext cx="283800" cy="283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405246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386393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31" name="Google Shape;331;p33"/>
          <p:cNvGrpSpPr/>
          <p:nvPr/>
        </p:nvGrpSpPr>
        <p:grpSpPr>
          <a:xfrm>
            <a:off x="5625063" y="1613905"/>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33750049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43" name="Google Shape;343;p34"/>
          <p:cNvGrpSpPr/>
          <p:nvPr/>
        </p:nvGrpSpPr>
        <p:grpSpPr>
          <a:xfrm>
            <a:off x="4883015" y="1782252"/>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6388937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354"/>
        <p:cNvGrpSpPr/>
        <p:nvPr/>
      </p:nvGrpSpPr>
      <p:grpSpPr>
        <a:xfrm>
          <a:off x="0" y="0"/>
          <a:ext cx="0" cy="0"/>
          <a:chOff x="0" y="0"/>
          <a:chExt cx="0" cy="0"/>
        </a:xfrm>
      </p:grpSpPr>
    </p:spTree>
    <p:extLst>
      <p:ext uri="{BB962C8B-B14F-4D97-AF65-F5344CB8AC3E}">
        <p14:creationId xmlns:p14="http://schemas.microsoft.com/office/powerpoint/2010/main" val="18971031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356"/>
        <p:cNvGrpSpPr/>
        <p:nvPr/>
      </p:nvGrpSpPr>
      <p:grpSpPr>
        <a:xfrm>
          <a:off x="0" y="0"/>
          <a:ext cx="0" cy="0"/>
          <a:chOff x="0" y="0"/>
          <a:chExt cx="0" cy="0"/>
        </a:xfrm>
      </p:grpSpPr>
      <p:sp>
        <p:nvSpPr>
          <p:cNvPr id="357" name="Google Shape;357;p38"/>
          <p:cNvSpPr>
            <a:spLocks noGrp="1"/>
          </p:cNvSpPr>
          <p:nvPr>
            <p:ph type="pic" idx="2"/>
          </p:nvPr>
        </p:nvSpPr>
        <p:spPr>
          <a:xfrm>
            <a:off x="2508647" y="1479947"/>
            <a:ext cx="1831200" cy="1831200"/>
          </a:xfrm>
          <a:prstGeom prst="ellipse">
            <a:avLst/>
          </a:prstGeom>
          <a:solidFill>
            <a:schemeClr val="lt1"/>
          </a:solidFill>
          <a:ln>
            <a:noFill/>
          </a:ln>
        </p:spPr>
      </p:sp>
    </p:spTree>
    <p:extLst>
      <p:ext uri="{BB962C8B-B14F-4D97-AF65-F5344CB8AC3E}">
        <p14:creationId xmlns:p14="http://schemas.microsoft.com/office/powerpoint/2010/main" val="406987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8_1_1">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58"/>
        <p:cNvGrpSpPr/>
        <p:nvPr/>
      </p:nvGrpSpPr>
      <p:grpSpPr>
        <a:xfrm>
          <a:off x="0" y="0"/>
          <a:ext cx="0" cy="0"/>
          <a:chOff x="0" y="0"/>
          <a:chExt cx="0" cy="0"/>
        </a:xfrm>
      </p:grpSpPr>
      <p:sp>
        <p:nvSpPr>
          <p:cNvPr id="359" name="Google Shape;359;p3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0" name="Google Shape;360;p39"/>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61" name="Google Shape;361;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buClr>
                <a:srgbClr val="000000"/>
              </a:buClr>
              <a:buFont typeface="Arial"/>
              <a:buNone/>
            </a:pPr>
            <a:endParaRPr kern="0">
              <a:solidFill>
                <a:srgbClr val="000000"/>
              </a:solidFill>
              <a:cs typeface="Arial"/>
              <a:sym typeface="Arial"/>
            </a:endParaRPr>
          </a:p>
        </p:txBody>
      </p:sp>
      <p:sp>
        <p:nvSpPr>
          <p:cNvPr id="362" name="Google Shape;362;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buClr>
                <a:srgbClr val="000000"/>
              </a:buClr>
              <a:buFont typeface="Arial"/>
              <a:buNone/>
            </a:pPr>
            <a:endParaRPr kern="0">
              <a:solidFill>
                <a:srgbClr val="000000"/>
              </a:solidFill>
              <a:cs typeface="Arial"/>
              <a:sym typeface="Arial"/>
            </a:endParaRPr>
          </a:p>
        </p:txBody>
      </p:sp>
      <p:sp>
        <p:nvSpPr>
          <p:cNvPr id="363" name="Google Shape;363;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a:buClr>
                <a:srgbClr val="000000"/>
              </a:buClr>
              <a:buFont typeface="Arial"/>
              <a:buNone/>
            </a:pPr>
            <a:fld id="{00000000-1234-1234-1234-123412341234}" type="slidenum">
              <a:rPr lang="en" kern="0">
                <a:solidFill>
                  <a:srgbClr val="000000"/>
                </a:solidFill>
                <a:cs typeface="Arial"/>
                <a:sym typeface="Arial"/>
              </a:rPr>
              <a:pPr>
                <a:buClr>
                  <a:srgbClr val="000000"/>
                </a:buClr>
                <a:buFont typeface="Arial"/>
                <a:buNone/>
              </a:pPr>
              <a:t>‹#›</a:t>
            </a:fld>
            <a:endParaRPr kern="0">
              <a:solidFill>
                <a:srgbClr val="000000"/>
              </a:solidFill>
              <a:cs typeface="Arial"/>
              <a:sym typeface="Arial"/>
            </a:endParaRPr>
          </a:p>
        </p:txBody>
      </p:sp>
    </p:spTree>
    <p:extLst>
      <p:ext uri="{BB962C8B-B14F-4D97-AF65-F5344CB8AC3E}">
        <p14:creationId xmlns:p14="http://schemas.microsoft.com/office/powerpoint/2010/main" val="3266480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cxnSp>
        <p:nvCxnSpPr>
          <p:cNvPr id="9" name="Google Shape;9;p2"/>
          <p:cNvCxnSpPr/>
          <p:nvPr/>
        </p:nvCxnSpPr>
        <p:spPr>
          <a:xfrm>
            <a:off x="1972650" y="2767353"/>
            <a:ext cx="6156000" cy="0"/>
          </a:xfrm>
          <a:prstGeom prst="straightConnector1">
            <a:avLst/>
          </a:prstGeom>
          <a:noFill/>
          <a:ln w="9525" cap="flat" cmpd="sng">
            <a:solidFill>
              <a:schemeClr val="accent3"/>
            </a:solidFill>
            <a:prstDash val="solid"/>
            <a:round/>
            <a:headEnd type="none" w="med" len="med"/>
            <a:tailEnd type="none" w="med" len="med"/>
          </a:ln>
        </p:spPr>
      </p:cxnSp>
      <p:sp>
        <p:nvSpPr>
          <p:cNvPr id="10" name="Google Shape;10;p2"/>
          <p:cNvSpPr txBox="1">
            <a:spLocks noGrp="1"/>
          </p:cNvSpPr>
          <p:nvPr>
            <p:ph type="ctrTitle"/>
          </p:nvPr>
        </p:nvSpPr>
        <p:spPr>
          <a:xfrm>
            <a:off x="2560500" y="1144425"/>
            <a:ext cx="4980300" cy="2386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accent3"/>
              </a:buClr>
              <a:buSzPts val="5200"/>
              <a:buNone/>
              <a:defRPr sz="8500">
                <a:solidFill>
                  <a:schemeClr val="accent3"/>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560500" y="3732400"/>
            <a:ext cx="4558800" cy="503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6654050" y="540000"/>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6781156" y="1299520"/>
            <a:ext cx="5256563" cy="2544472"/>
            <a:chOff x="4572000" y="2566850"/>
            <a:chExt cx="4727550" cy="2288400"/>
          </a:xfrm>
        </p:grpSpPr>
        <p:sp>
          <p:nvSpPr>
            <p:cNvPr id="14" name="Google Shape;14;p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16" name="Google Shape;16;p2"/>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06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755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3"/>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29" name="Google Shape;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cxnSp>
        <p:nvCxnSpPr>
          <p:cNvPr id="30" name="Google Shape;30;p4"/>
          <p:cNvCxnSpPr/>
          <p:nvPr/>
        </p:nvCxnSpPr>
        <p:spPr>
          <a:xfrm>
            <a:off x="-9150" y="276775"/>
            <a:ext cx="9143100" cy="0"/>
          </a:xfrm>
          <a:prstGeom prst="straightConnector1">
            <a:avLst/>
          </a:prstGeom>
          <a:noFill/>
          <a:ln w="9525" cap="flat" cmpd="sng">
            <a:solidFill>
              <a:schemeClr val="dk2"/>
            </a:solidFill>
            <a:prstDash val="solid"/>
            <a:round/>
            <a:headEnd type="none" w="med" len="med"/>
            <a:tailEnd type="none" w="med" len="med"/>
          </a:ln>
        </p:spPr>
      </p:cxnSp>
      <p:grpSp>
        <p:nvGrpSpPr>
          <p:cNvPr id="31" name="Google Shape;31;p4"/>
          <p:cNvGrpSpPr/>
          <p:nvPr/>
        </p:nvGrpSpPr>
        <p:grpSpPr>
          <a:xfrm rot="-5400000">
            <a:off x="4883461" y="1246474"/>
            <a:ext cx="5268382" cy="2550193"/>
            <a:chOff x="4572000" y="2566850"/>
            <a:chExt cx="4727550" cy="2288400"/>
          </a:xfrm>
        </p:grpSpPr>
        <p:sp>
          <p:nvSpPr>
            <p:cNvPr id="32" name="Google Shape;32;p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4"/>
            <p:cNvCxnSpPr>
              <a:stCxn id="32" idx="2"/>
            </p:cNvCxnSpPr>
            <p:nvPr/>
          </p:nvCxnSpPr>
          <p:spPr>
            <a:xfrm rot="10800000">
              <a:off x="7500900" y="3056600"/>
              <a:ext cx="0" cy="3597300"/>
            </a:xfrm>
            <a:prstGeom prst="straightConnector1">
              <a:avLst/>
            </a:prstGeom>
            <a:noFill/>
            <a:ln w="9525" cap="flat" cmpd="sng">
              <a:solidFill>
                <a:schemeClr val="dk2"/>
              </a:solidFill>
              <a:prstDash val="solid"/>
              <a:round/>
              <a:headEnd type="none" w="med" len="med"/>
              <a:tailEnd type="none" w="med" len="med"/>
            </a:ln>
          </p:spPr>
        </p:cxnSp>
      </p:grpSp>
      <p:sp>
        <p:nvSpPr>
          <p:cNvPr id="34" name="Google Shape;34;p4"/>
          <p:cNvSpPr/>
          <p:nvPr/>
        </p:nvSpPr>
        <p:spPr>
          <a:xfrm>
            <a:off x="227825" y="1348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8859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3"/>
        </a:solidFill>
        <a:effectLst/>
      </p:bgPr>
    </p:bg>
    <p:spTree>
      <p:nvGrpSpPr>
        <p:cNvPr id="1" name="Shape 35"/>
        <p:cNvGrpSpPr/>
        <p:nvPr/>
      </p:nvGrpSpPr>
      <p:grpSpPr>
        <a:xfrm>
          <a:off x="0" y="0"/>
          <a:ext cx="0" cy="0"/>
          <a:chOff x="0" y="0"/>
          <a:chExt cx="0" cy="0"/>
        </a:xfrm>
      </p:grpSpPr>
      <p:cxnSp>
        <p:nvCxnSpPr>
          <p:cNvPr id="36" name="Google Shape;36;p5"/>
          <p:cNvCxnSpPr>
            <a:endCxn id="37" idx="2"/>
          </p:cNvCxnSpPr>
          <p:nvPr/>
        </p:nvCxnSpPr>
        <p:spPr>
          <a:xfrm>
            <a:off x="-9300" y="4119075"/>
            <a:ext cx="8433300" cy="0"/>
          </a:xfrm>
          <a:prstGeom prst="straightConnector1">
            <a:avLst/>
          </a:prstGeom>
          <a:noFill/>
          <a:ln w="9525" cap="flat" cmpd="sng">
            <a:solidFill>
              <a:schemeClr val="dk2"/>
            </a:solidFill>
            <a:prstDash val="solid"/>
            <a:round/>
            <a:headEnd type="none" w="med" len="med"/>
            <a:tailEnd type="none" w="med" len="med"/>
          </a:ln>
        </p:spPr>
      </p:cxnSp>
      <p:sp>
        <p:nvSpPr>
          <p:cNvPr id="38" name="Google Shape;38;p5"/>
          <p:cNvSpPr/>
          <p:nvPr/>
        </p:nvSpPr>
        <p:spPr>
          <a:xfrm>
            <a:off x="-967475" y="949950"/>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424000" y="3019425"/>
            <a:ext cx="1425000" cy="219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5"/>
          <p:cNvCxnSpPr/>
          <p:nvPr/>
        </p:nvCxnSpPr>
        <p:spPr>
          <a:xfrm rot="10800000">
            <a:off x="899425" y="4114800"/>
            <a:ext cx="0" cy="1028700"/>
          </a:xfrm>
          <a:prstGeom prst="straightConnector1">
            <a:avLst/>
          </a:prstGeom>
          <a:noFill/>
          <a:ln w="9525" cap="flat" cmpd="sng">
            <a:solidFill>
              <a:schemeClr val="dk2"/>
            </a:solidFill>
            <a:prstDash val="solid"/>
            <a:round/>
            <a:headEnd type="none" w="med" len="med"/>
            <a:tailEnd type="none" w="med" len="med"/>
          </a:ln>
        </p:spPr>
      </p:cxnSp>
      <p:sp>
        <p:nvSpPr>
          <p:cNvPr id="40" name="Google Shape;40;p5"/>
          <p:cNvSpPr txBox="1">
            <a:spLocks noGrp="1"/>
          </p:cNvSpPr>
          <p:nvPr>
            <p:ph type="subTitle" idx="1"/>
          </p:nvPr>
        </p:nvSpPr>
        <p:spPr>
          <a:xfrm>
            <a:off x="1271875"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a:endParaRPr/>
          </a:p>
        </p:txBody>
      </p:sp>
      <p:sp>
        <p:nvSpPr>
          <p:cNvPr id="41" name="Google Shape;41;p5"/>
          <p:cNvSpPr txBox="1">
            <a:spLocks noGrp="1"/>
          </p:cNvSpPr>
          <p:nvPr>
            <p:ph type="subTitle" idx="2"/>
          </p:nvPr>
        </p:nvSpPr>
        <p:spPr>
          <a:xfrm>
            <a:off x="4926750" y="2309850"/>
            <a:ext cx="2726700" cy="61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algn="ctr" rtl="0">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a:endParaRPr/>
          </a:p>
        </p:txBody>
      </p:sp>
      <p:sp>
        <p:nvSpPr>
          <p:cNvPr id="42" name="Google Shape;42;p5"/>
          <p:cNvSpPr txBox="1">
            <a:spLocks noGrp="1"/>
          </p:cNvSpPr>
          <p:nvPr>
            <p:ph type="subTitle" idx="3"/>
          </p:nvPr>
        </p:nvSpPr>
        <p:spPr>
          <a:xfrm>
            <a:off x="1271875"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3" name="Google Shape;43;p5"/>
          <p:cNvSpPr txBox="1">
            <a:spLocks noGrp="1"/>
          </p:cNvSpPr>
          <p:nvPr>
            <p:ph type="subTitle" idx="4"/>
          </p:nvPr>
        </p:nvSpPr>
        <p:spPr>
          <a:xfrm>
            <a:off x="4926750" y="2923875"/>
            <a:ext cx="2726700" cy="1016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4" name="Google Shape;44;p5"/>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5" name="Google Shape;45;p5"/>
          <p:cNvCxnSpPr/>
          <p:nvPr/>
        </p:nvCxnSpPr>
        <p:spPr>
          <a:xfrm>
            <a:off x="-9150" y="1872000"/>
            <a:ext cx="921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051408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3"/>
        </a:solidFill>
        <a:effectLst/>
      </p:bgPr>
    </p:bg>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1806750" y="540000"/>
            <a:ext cx="55305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8" name="Google Shape;48;p6"/>
          <p:cNvCxnSpPr/>
          <p:nvPr/>
        </p:nvCxnSpPr>
        <p:spPr>
          <a:xfrm>
            <a:off x="-19396" y="4840575"/>
            <a:ext cx="9246900" cy="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49;p6"/>
          <p:cNvCxnSpPr/>
          <p:nvPr/>
        </p:nvCxnSpPr>
        <p:spPr>
          <a:xfrm rot="10800000">
            <a:off x="403350" y="-10171"/>
            <a:ext cx="0" cy="5225400"/>
          </a:xfrm>
          <a:prstGeom prst="straightConnector1">
            <a:avLst/>
          </a:prstGeom>
          <a:noFill/>
          <a:ln w="9525" cap="flat" cmpd="sng">
            <a:solidFill>
              <a:schemeClr val="dk2"/>
            </a:solidFill>
            <a:prstDash val="solid"/>
            <a:round/>
            <a:headEnd type="none" w="med" len="med"/>
            <a:tailEnd type="none" w="med" len="med"/>
          </a:ln>
        </p:spPr>
      </p:cxnSp>
      <p:sp>
        <p:nvSpPr>
          <p:cNvPr id="50" name="Google Shape;50;p6"/>
          <p:cNvSpPr/>
          <p:nvPr/>
        </p:nvSpPr>
        <p:spPr>
          <a:xfrm rot="-5399448" flipH="1">
            <a:off x="8289809" y="-95805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1335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51"/>
        <p:cNvGrpSpPr/>
        <p:nvPr/>
      </p:nvGrpSpPr>
      <p:grpSpPr>
        <a:xfrm>
          <a:off x="0" y="0"/>
          <a:ext cx="0" cy="0"/>
          <a:chOff x="0" y="0"/>
          <a:chExt cx="0" cy="0"/>
        </a:xfrm>
      </p:grpSpPr>
      <p:sp>
        <p:nvSpPr>
          <p:cNvPr id="52" name="Google Shape;52;p7"/>
          <p:cNvSpPr/>
          <p:nvPr/>
        </p:nvSpPr>
        <p:spPr>
          <a:xfrm>
            <a:off x="1552650" y="1393600"/>
            <a:ext cx="6038700" cy="392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61653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1724025" y="540000"/>
            <a:ext cx="5695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843775" y="1638300"/>
            <a:ext cx="3456300" cy="2965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cxnSp>
        <p:nvCxnSpPr>
          <p:cNvPr id="56" name="Google Shape;56;p7"/>
          <p:cNvCxnSpPr/>
          <p:nvPr/>
        </p:nvCxnSpPr>
        <p:spPr>
          <a:xfrm>
            <a:off x="-9150" y="4840575"/>
            <a:ext cx="9229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014994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824750" y="1650600"/>
            <a:ext cx="5494500" cy="18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Google Shape;59;p8"/>
          <p:cNvSpPr/>
          <p:nvPr/>
        </p:nvSpPr>
        <p:spPr>
          <a:xfrm rot="-5400000" flipH="1">
            <a:off x="690762" y="-156760"/>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7435975" y="540000"/>
            <a:ext cx="1976100" cy="4789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8"/>
          <p:cNvCxnSpPr/>
          <p:nvPr/>
        </p:nvCxnSpPr>
        <p:spPr>
          <a:xfrm>
            <a:off x="-9175" y="4603500"/>
            <a:ext cx="9159300" cy="0"/>
          </a:xfrm>
          <a:prstGeom prst="straightConnector1">
            <a:avLst/>
          </a:prstGeom>
          <a:noFill/>
          <a:ln w="9525" cap="flat" cmpd="sng">
            <a:solidFill>
              <a:schemeClr val="accent3"/>
            </a:solidFill>
            <a:prstDash val="solid"/>
            <a:round/>
            <a:headEnd type="none" w="med" len="med"/>
            <a:tailEnd type="none" w="med" len="med"/>
          </a:ln>
        </p:spPr>
      </p:cxnSp>
      <p:grpSp>
        <p:nvGrpSpPr>
          <p:cNvPr id="62" name="Google Shape;62;p8"/>
          <p:cNvGrpSpPr/>
          <p:nvPr/>
        </p:nvGrpSpPr>
        <p:grpSpPr>
          <a:xfrm>
            <a:off x="4" y="-1002325"/>
            <a:ext cx="7744539" cy="1842391"/>
            <a:chOff x="4572000" y="2566850"/>
            <a:chExt cx="9619350" cy="2288400"/>
          </a:xfrm>
        </p:grpSpPr>
        <p:sp>
          <p:nvSpPr>
            <p:cNvPr id="63" name="Google Shape;63;p8"/>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8"/>
            <p:cNvCxnSpPr>
              <a:stCxn id="63" idx="2"/>
            </p:cNvCxnSpPr>
            <p:nvPr/>
          </p:nvCxnSpPr>
          <p:spPr>
            <a:xfrm>
              <a:off x="5702250" y="4855250"/>
              <a:ext cx="84891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4071822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65"/>
        <p:cNvGrpSpPr/>
        <p:nvPr/>
      </p:nvGrpSpPr>
      <p:grpSpPr>
        <a:xfrm>
          <a:off x="0" y="0"/>
          <a:ext cx="0" cy="0"/>
          <a:chOff x="0" y="0"/>
          <a:chExt cx="0" cy="0"/>
        </a:xfrm>
      </p:grpSpPr>
      <p:cxnSp>
        <p:nvCxnSpPr>
          <p:cNvPr id="66" name="Google Shape;66;p9"/>
          <p:cNvCxnSpPr/>
          <p:nvPr/>
        </p:nvCxnSpPr>
        <p:spPr>
          <a:xfrm>
            <a:off x="6752125" y="3048025"/>
            <a:ext cx="2382600" cy="0"/>
          </a:xfrm>
          <a:prstGeom prst="straightConnector1">
            <a:avLst/>
          </a:prstGeom>
          <a:noFill/>
          <a:ln w="9525" cap="flat" cmpd="sng">
            <a:solidFill>
              <a:schemeClr val="accent3"/>
            </a:solidFill>
            <a:prstDash val="solid"/>
            <a:round/>
            <a:headEnd type="none" w="med" len="med"/>
            <a:tailEnd type="none" w="med" len="med"/>
          </a:ln>
        </p:spPr>
      </p:cxnSp>
      <p:cxnSp>
        <p:nvCxnSpPr>
          <p:cNvPr id="67" name="Google Shape;67;p9"/>
          <p:cNvCxnSpPr/>
          <p:nvPr/>
        </p:nvCxnSpPr>
        <p:spPr>
          <a:xfrm>
            <a:off x="-33350" y="312200"/>
            <a:ext cx="9220200" cy="0"/>
          </a:xfrm>
          <a:prstGeom prst="straightConnector1">
            <a:avLst/>
          </a:prstGeom>
          <a:noFill/>
          <a:ln w="9525" cap="flat" cmpd="sng">
            <a:solidFill>
              <a:schemeClr val="accent3"/>
            </a:solidFill>
            <a:prstDash val="solid"/>
            <a:round/>
            <a:headEnd type="none" w="med" len="med"/>
            <a:tailEnd type="none" w="med" len="med"/>
          </a:ln>
        </p:spPr>
      </p:cxnSp>
      <p:sp>
        <p:nvSpPr>
          <p:cNvPr id="68" name="Google Shape;68;p9"/>
          <p:cNvSpPr txBox="1">
            <a:spLocks noGrp="1"/>
          </p:cNvSpPr>
          <p:nvPr>
            <p:ph type="title"/>
          </p:nvPr>
        </p:nvSpPr>
        <p:spPr>
          <a:xfrm>
            <a:off x="2395925" y="1512125"/>
            <a:ext cx="4352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391925" y="2464675"/>
            <a:ext cx="4360200" cy="1166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9"/>
          <p:cNvGrpSpPr/>
          <p:nvPr/>
        </p:nvGrpSpPr>
        <p:grpSpPr>
          <a:xfrm rot="-5400000">
            <a:off x="4906006" y="1299520"/>
            <a:ext cx="5256563" cy="2544472"/>
            <a:chOff x="4572000" y="2566850"/>
            <a:chExt cx="4727550" cy="2288400"/>
          </a:xfrm>
        </p:grpSpPr>
        <p:sp>
          <p:nvSpPr>
            <p:cNvPr id="71" name="Google Shape;71;p9"/>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a:stCxn id="71"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50859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1759225" y="1641975"/>
            <a:ext cx="5625600" cy="20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rot="10800000">
            <a:off x="8730600" y="-75"/>
            <a:ext cx="0" cy="52857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0"/>
          <p:cNvSpPr/>
          <p:nvPr/>
        </p:nvSpPr>
        <p:spPr>
          <a:xfrm rot="10800000">
            <a:off x="7230300" y="0"/>
            <a:ext cx="1500300" cy="1674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378025" y="3348250"/>
            <a:ext cx="1500300" cy="200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0"/>
          <p:cNvGrpSpPr/>
          <p:nvPr/>
        </p:nvGrpSpPr>
        <p:grpSpPr>
          <a:xfrm flipH="1">
            <a:off x="7" y="2715053"/>
            <a:ext cx="7786195" cy="1609203"/>
            <a:chOff x="4572000" y="2566850"/>
            <a:chExt cx="10689450" cy="2288400"/>
          </a:xfrm>
        </p:grpSpPr>
        <p:sp>
          <p:nvSpPr>
            <p:cNvPr id="79" name="Google Shape;79;p10"/>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10"/>
            <p:cNvCxnSpPr>
              <a:stCxn id="79" idx="2"/>
            </p:cNvCxnSpPr>
            <p:nvPr/>
          </p:nvCxnSpPr>
          <p:spPr>
            <a:xfrm>
              <a:off x="5702250" y="4855250"/>
              <a:ext cx="95592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12013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8A60-295C-4FA1-85C5-1CDA3FC7F31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2438BAA8-175A-4B79-9C70-2AA84D02B1E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318C7AD-1851-4E7B-B812-F8817A78DA8D}"/>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15F5DDA7-98A7-44C8-88ED-EAEBA25F052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FCF7934-D2E5-4793-BBA4-A3C2F011E07B}"/>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1420689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title" hasCustomPrompt="1"/>
          </p:nvPr>
        </p:nvSpPr>
        <p:spPr>
          <a:xfrm>
            <a:off x="2030850" y="993300"/>
            <a:ext cx="50823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solidFill>
                  <a:schemeClr val="accent3"/>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3" name="Google Shape;83;p11"/>
          <p:cNvSpPr txBox="1">
            <a:spLocks noGrp="1"/>
          </p:cNvSpPr>
          <p:nvPr>
            <p:ph type="subTitle" idx="1"/>
          </p:nvPr>
        </p:nvSpPr>
        <p:spPr>
          <a:xfrm>
            <a:off x="2030850" y="2619900"/>
            <a:ext cx="5082300" cy="627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4" name="Google Shape;84;p11"/>
          <p:cNvCxnSpPr/>
          <p:nvPr/>
        </p:nvCxnSpPr>
        <p:spPr>
          <a:xfrm>
            <a:off x="-9175" y="2620025"/>
            <a:ext cx="9159300" cy="0"/>
          </a:xfrm>
          <a:prstGeom prst="straightConnector1">
            <a:avLst/>
          </a:prstGeom>
          <a:noFill/>
          <a:ln w="9525" cap="flat" cmpd="sng">
            <a:solidFill>
              <a:schemeClr val="accent3"/>
            </a:solidFill>
            <a:prstDash val="solid"/>
            <a:round/>
            <a:headEnd type="none" w="med" len="med"/>
            <a:tailEnd type="none" w="med" len="med"/>
          </a:ln>
        </p:spPr>
      </p:cxnSp>
      <p:sp>
        <p:nvSpPr>
          <p:cNvPr id="85" name="Google Shape;85;p11"/>
          <p:cNvSpPr/>
          <p:nvPr/>
        </p:nvSpPr>
        <p:spPr>
          <a:xfrm>
            <a:off x="-2041650" y="608525"/>
            <a:ext cx="4072500" cy="4023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7113150" y="1697975"/>
            <a:ext cx="2037000" cy="35991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1090825" y="1697975"/>
            <a:ext cx="2044200" cy="35991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4954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8661690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1924713"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848550" y="1730150"/>
            <a:ext cx="9000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924713"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6087588" y="152930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4979300" y="1730150"/>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6087588" y="203962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1924713"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cxnSp>
        <p:nvCxnSpPr>
          <p:cNvPr id="97" name="Google Shape;97;p13"/>
          <p:cNvCxnSpPr/>
          <p:nvPr/>
        </p:nvCxnSpPr>
        <p:spPr>
          <a:xfrm>
            <a:off x="-9150" y="2796000"/>
            <a:ext cx="9143100" cy="0"/>
          </a:xfrm>
          <a:prstGeom prst="straightConnector1">
            <a:avLst/>
          </a:prstGeom>
          <a:noFill/>
          <a:ln w="9525" cap="flat" cmpd="sng">
            <a:solidFill>
              <a:schemeClr val="accent3"/>
            </a:solidFill>
            <a:prstDash val="solid"/>
            <a:round/>
            <a:headEnd type="none" w="med" len="med"/>
            <a:tailEnd type="none" w="med" len="med"/>
          </a:ln>
        </p:spPr>
      </p:cxnSp>
      <p:grpSp>
        <p:nvGrpSpPr>
          <p:cNvPr id="98" name="Google Shape;98;p13"/>
          <p:cNvGrpSpPr/>
          <p:nvPr/>
        </p:nvGrpSpPr>
        <p:grpSpPr>
          <a:xfrm rot="-5400000">
            <a:off x="1465858" y="2059830"/>
            <a:ext cx="3863406" cy="2318378"/>
            <a:chOff x="4572000" y="2566850"/>
            <a:chExt cx="3813450" cy="2288400"/>
          </a:xfrm>
        </p:grpSpPr>
        <p:sp>
          <p:nvSpPr>
            <p:cNvPr id="99" name="Google Shape;99;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3"/>
            <p:cNvCxnSpPr>
              <a:stCxn id="99" idx="2"/>
            </p:cNvCxnSpPr>
            <p:nvPr/>
          </p:nvCxnSpPr>
          <p:spPr>
            <a:xfrm rot="10800000">
              <a:off x="7043850" y="3513650"/>
              <a:ext cx="0" cy="2683200"/>
            </a:xfrm>
            <a:prstGeom prst="straightConnector1">
              <a:avLst/>
            </a:prstGeom>
            <a:noFill/>
            <a:ln w="9525" cap="flat" cmpd="sng">
              <a:solidFill>
                <a:schemeClr val="accent3"/>
              </a:solidFill>
              <a:prstDash val="solid"/>
              <a:round/>
              <a:headEnd type="none" w="med" len="med"/>
              <a:tailEnd type="none" w="med" len="med"/>
            </a:ln>
          </p:spPr>
        </p:cxnSp>
      </p:grpSp>
      <p:sp>
        <p:nvSpPr>
          <p:cNvPr id="101" name="Google Shape;101;p13"/>
          <p:cNvSpPr txBox="1">
            <a:spLocks noGrp="1"/>
          </p:cNvSpPr>
          <p:nvPr>
            <p:ph type="title" idx="7" hasCustomPrompt="1"/>
          </p:nvPr>
        </p:nvSpPr>
        <p:spPr>
          <a:xfrm>
            <a:off x="801000" y="3316125"/>
            <a:ext cx="9951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8"/>
          </p:nvPr>
        </p:nvSpPr>
        <p:spPr>
          <a:xfrm>
            <a:off x="1924713"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9"/>
          </p:nvPr>
        </p:nvSpPr>
        <p:spPr>
          <a:xfrm>
            <a:off x="6087588" y="30779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 name="Google Shape;104;p13"/>
          <p:cNvSpPr txBox="1">
            <a:spLocks noGrp="1"/>
          </p:cNvSpPr>
          <p:nvPr>
            <p:ph type="title" idx="13" hasCustomPrompt="1"/>
          </p:nvPr>
        </p:nvSpPr>
        <p:spPr>
          <a:xfrm>
            <a:off x="4979301" y="3316125"/>
            <a:ext cx="9735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4"/>
          </p:nvPr>
        </p:nvSpPr>
        <p:spPr>
          <a:xfrm>
            <a:off x="6087588" y="3588275"/>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7" name="Google Shape;107;p13"/>
          <p:cNvGrpSpPr/>
          <p:nvPr/>
        </p:nvGrpSpPr>
        <p:grpSpPr>
          <a:xfrm rot="5400000">
            <a:off x="-514424" y="901469"/>
            <a:ext cx="4163168" cy="2303961"/>
            <a:chOff x="4572000" y="2566850"/>
            <a:chExt cx="4135050" cy="2288400"/>
          </a:xfrm>
        </p:grpSpPr>
        <p:sp>
          <p:nvSpPr>
            <p:cNvPr id="108" name="Google Shape;108;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3"/>
            <p:cNvCxnSpPr>
              <a:stCxn id="108" idx="2"/>
            </p:cNvCxnSpPr>
            <p:nvPr/>
          </p:nvCxnSpPr>
          <p:spPr>
            <a:xfrm rot="10800000">
              <a:off x="7204650" y="3352850"/>
              <a:ext cx="0" cy="3004800"/>
            </a:xfrm>
            <a:prstGeom prst="straightConnector1">
              <a:avLst/>
            </a:prstGeom>
            <a:noFill/>
            <a:ln w="9525" cap="flat" cmpd="sng">
              <a:solidFill>
                <a:schemeClr val="accent3"/>
              </a:solidFill>
              <a:prstDash val="solid"/>
              <a:round/>
              <a:headEnd type="none" w="med" len="med"/>
              <a:tailEnd type="none" w="med" len="med"/>
            </a:ln>
          </p:spPr>
        </p:cxnSp>
      </p:grpSp>
      <p:grpSp>
        <p:nvGrpSpPr>
          <p:cNvPr id="110" name="Google Shape;110;p13"/>
          <p:cNvGrpSpPr/>
          <p:nvPr/>
        </p:nvGrpSpPr>
        <p:grpSpPr>
          <a:xfrm rot="-5400000" flipH="1">
            <a:off x="5269125" y="1711275"/>
            <a:ext cx="4630950" cy="2288400"/>
            <a:chOff x="4572000" y="2566850"/>
            <a:chExt cx="4630950" cy="2288400"/>
          </a:xfrm>
        </p:grpSpPr>
        <p:sp>
          <p:nvSpPr>
            <p:cNvPr id="111" name="Google Shape;111;p1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3"/>
            <p:cNvCxnSpPr>
              <a:stCxn id="111" idx="2"/>
            </p:cNvCxnSpPr>
            <p:nvPr/>
          </p:nvCxnSpPr>
          <p:spPr>
            <a:xfrm rot="10800000">
              <a:off x="7452600" y="3104900"/>
              <a:ext cx="0" cy="3500700"/>
            </a:xfrm>
            <a:prstGeom prst="straightConnector1">
              <a:avLst/>
            </a:prstGeom>
            <a:noFill/>
            <a:ln w="9525" cap="flat" cmpd="sng">
              <a:solidFill>
                <a:schemeClr val="accent3"/>
              </a:solidFill>
              <a:prstDash val="solid"/>
              <a:round/>
              <a:headEnd type="none" w="med" len="med"/>
              <a:tailEnd type="none" w="med" len="med"/>
            </a:ln>
          </p:spPr>
        </p:cxnSp>
      </p:grpSp>
      <p:sp>
        <p:nvSpPr>
          <p:cNvPr id="113" name="Google Shape;113;p13"/>
          <p:cNvSpPr/>
          <p:nvPr/>
        </p:nvSpPr>
        <p:spPr>
          <a:xfrm>
            <a:off x="8140200" y="6699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83750" y="4461600"/>
            <a:ext cx="283800" cy="28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6969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347050" y="3120188"/>
            <a:ext cx="44496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7" name="Google Shape;117;p14"/>
          <p:cNvSpPr txBox="1">
            <a:spLocks noGrp="1"/>
          </p:cNvSpPr>
          <p:nvPr>
            <p:ph type="subTitle" idx="1"/>
          </p:nvPr>
        </p:nvSpPr>
        <p:spPr>
          <a:xfrm>
            <a:off x="2347125" y="1217075"/>
            <a:ext cx="4449600" cy="1323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dk1"/>
                </a:solidFill>
                <a:latin typeface="Nunito"/>
                <a:ea typeface="Nunito"/>
                <a:cs typeface="Nunito"/>
                <a:sym typeface="Nunit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8" name="Google Shape;118;p14"/>
          <p:cNvGrpSpPr/>
          <p:nvPr/>
        </p:nvGrpSpPr>
        <p:grpSpPr>
          <a:xfrm>
            <a:off x="-41531" y="2427843"/>
            <a:ext cx="9186957" cy="1896855"/>
            <a:chOff x="4572000" y="2566850"/>
            <a:chExt cx="11358750" cy="2288400"/>
          </a:xfrm>
        </p:grpSpPr>
        <p:sp>
          <p:nvSpPr>
            <p:cNvPr id="119" name="Google Shape;119;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14"/>
            <p:cNvCxnSpPr>
              <a:stCxn id="119"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
        <p:nvSpPr>
          <p:cNvPr id="121" name="Google Shape;121;p14"/>
          <p:cNvSpPr/>
          <p:nvPr/>
        </p:nvSpPr>
        <p:spPr>
          <a:xfrm rot="10799686" flipH="1">
            <a:off x="5141700" y="-396701"/>
            <a:ext cx="3282300" cy="324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4"/>
          <p:cNvGrpSpPr/>
          <p:nvPr/>
        </p:nvGrpSpPr>
        <p:grpSpPr>
          <a:xfrm rot="10800000">
            <a:off x="-361" y="531584"/>
            <a:ext cx="9186957" cy="1896855"/>
            <a:chOff x="4572000" y="2566850"/>
            <a:chExt cx="11358750" cy="2288400"/>
          </a:xfrm>
        </p:grpSpPr>
        <p:sp>
          <p:nvSpPr>
            <p:cNvPr id="123" name="Google Shape;123;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4"/>
            <p:cNvCxnSpPr>
              <a:stCxn id="123"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4633323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3"/>
        </a:solidFill>
        <a:effectLst/>
      </p:bgPr>
    </p:bg>
    <p:spTree>
      <p:nvGrpSpPr>
        <p:cNvPr id="1" name="Shape 125"/>
        <p:cNvGrpSpPr/>
        <p:nvPr/>
      </p:nvGrpSpPr>
      <p:grpSpPr>
        <a:xfrm>
          <a:off x="0" y="0"/>
          <a:ext cx="0" cy="0"/>
          <a:chOff x="0" y="0"/>
          <a:chExt cx="0" cy="0"/>
        </a:xfrm>
      </p:grpSpPr>
      <p:sp>
        <p:nvSpPr>
          <p:cNvPr id="126" name="Google Shape;126;p15"/>
          <p:cNvSpPr txBox="1">
            <a:spLocks noGrp="1"/>
          </p:cNvSpPr>
          <p:nvPr>
            <p:ph type="subTitle" idx="1"/>
          </p:nvPr>
        </p:nvSpPr>
        <p:spPr>
          <a:xfrm>
            <a:off x="720000" y="2571763"/>
            <a:ext cx="3450900" cy="881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5"/>
          <p:cNvSpPr txBox="1">
            <a:spLocks noGrp="1"/>
          </p:cNvSpPr>
          <p:nvPr>
            <p:ph type="title"/>
          </p:nvPr>
        </p:nvSpPr>
        <p:spPr>
          <a:xfrm>
            <a:off x="720000" y="1690063"/>
            <a:ext cx="3450900" cy="88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5"/>
          <p:cNvSpPr/>
          <p:nvPr/>
        </p:nvSpPr>
        <p:spPr>
          <a:xfrm>
            <a:off x="4651525" y="215175"/>
            <a:ext cx="4094100" cy="398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03350" y="540000"/>
            <a:ext cx="4094100" cy="469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5"/>
          <p:cNvCxnSpPr/>
          <p:nvPr/>
        </p:nvCxnSpPr>
        <p:spPr>
          <a:xfrm>
            <a:off x="4500675" y="4840575"/>
            <a:ext cx="46683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rot="10800000">
            <a:off x="403350" y="-50"/>
            <a:ext cx="0" cy="4832400"/>
          </a:xfrm>
          <a:prstGeom prst="straightConnector1">
            <a:avLst/>
          </a:prstGeom>
          <a:noFill/>
          <a:ln w="9525" cap="flat" cmpd="sng">
            <a:solidFill>
              <a:schemeClr val="dk2"/>
            </a:solidFill>
            <a:prstDash val="solid"/>
            <a:round/>
            <a:headEnd type="none" w="med" len="med"/>
            <a:tailEnd type="none" w="med" len="med"/>
          </a:ln>
        </p:spPr>
      </p:cxnSp>
      <p:sp>
        <p:nvSpPr>
          <p:cNvPr id="132" name="Google Shape;132;p15"/>
          <p:cNvSpPr/>
          <p:nvPr/>
        </p:nvSpPr>
        <p:spPr>
          <a:xfrm rot="5399448">
            <a:off x="-962241" y="-937563"/>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5"/>
          <p:cNvCxnSpPr/>
          <p:nvPr/>
        </p:nvCxnSpPr>
        <p:spPr>
          <a:xfrm>
            <a:off x="-9150" y="4199100"/>
            <a:ext cx="91947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15"/>
          <p:cNvSpPr/>
          <p:nvPr/>
        </p:nvSpPr>
        <p:spPr>
          <a:xfrm rot="5399463">
            <a:off x="-558482" y="3273750"/>
            <a:ext cx="1920000" cy="186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142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3"/>
        </a:solidFill>
        <a:effectLst/>
      </p:bgPr>
    </p:bg>
    <p:spTree>
      <p:nvGrpSpPr>
        <p:cNvPr id="1" name="Shape 135"/>
        <p:cNvGrpSpPr/>
        <p:nvPr/>
      </p:nvGrpSpPr>
      <p:grpSpPr>
        <a:xfrm>
          <a:off x="0" y="0"/>
          <a:ext cx="0" cy="0"/>
          <a:chOff x="0" y="0"/>
          <a:chExt cx="0" cy="0"/>
        </a:xfrm>
      </p:grpSpPr>
      <p:sp>
        <p:nvSpPr>
          <p:cNvPr id="136" name="Google Shape;136;p16"/>
          <p:cNvSpPr/>
          <p:nvPr/>
        </p:nvSpPr>
        <p:spPr>
          <a:xfrm>
            <a:off x="5210625" y="-562575"/>
            <a:ext cx="3624600" cy="58503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6"/>
          <p:cNvCxnSpPr/>
          <p:nvPr/>
        </p:nvCxnSpPr>
        <p:spPr>
          <a:xfrm>
            <a:off x="-9150" y="4840575"/>
            <a:ext cx="9204000" cy="0"/>
          </a:xfrm>
          <a:prstGeom prst="straightConnector1">
            <a:avLst/>
          </a:prstGeom>
          <a:noFill/>
          <a:ln w="9525" cap="flat" cmpd="sng">
            <a:solidFill>
              <a:schemeClr val="accent3"/>
            </a:solidFill>
            <a:prstDash val="solid"/>
            <a:round/>
            <a:headEnd type="none" w="med" len="med"/>
            <a:tailEnd type="none" w="med" len="med"/>
          </a:ln>
        </p:spPr>
      </p:cxnSp>
      <p:sp>
        <p:nvSpPr>
          <p:cNvPr id="138" name="Google Shape;138;p16"/>
          <p:cNvSpPr/>
          <p:nvPr/>
        </p:nvSpPr>
        <p:spPr>
          <a:xfrm>
            <a:off x="-9175" y="-9175"/>
            <a:ext cx="4581300" cy="5152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6"/>
          <p:cNvCxnSpPr/>
          <p:nvPr/>
        </p:nvCxnSpPr>
        <p:spPr>
          <a:xfrm>
            <a:off x="-9150" y="4840575"/>
            <a:ext cx="4585200" cy="0"/>
          </a:xfrm>
          <a:prstGeom prst="straightConnector1">
            <a:avLst/>
          </a:prstGeom>
          <a:noFill/>
          <a:ln w="9525" cap="flat" cmpd="sng">
            <a:solidFill>
              <a:schemeClr val="accent3"/>
            </a:solidFill>
            <a:prstDash val="solid"/>
            <a:round/>
            <a:headEnd type="none" w="med" len="med"/>
            <a:tailEnd type="none" w="med" len="med"/>
          </a:ln>
        </p:spPr>
      </p:cxnSp>
      <p:cxnSp>
        <p:nvCxnSpPr>
          <p:cNvPr id="140" name="Google Shape;140;p16"/>
          <p:cNvCxnSpPr/>
          <p:nvPr/>
        </p:nvCxnSpPr>
        <p:spPr>
          <a:xfrm>
            <a:off x="-9150" y="311375"/>
            <a:ext cx="3463200" cy="0"/>
          </a:xfrm>
          <a:prstGeom prst="straightConnector1">
            <a:avLst/>
          </a:prstGeom>
          <a:noFill/>
          <a:ln w="9525" cap="flat" cmpd="sng">
            <a:solidFill>
              <a:schemeClr val="accent3"/>
            </a:solidFill>
            <a:prstDash val="solid"/>
            <a:round/>
            <a:headEnd type="none" w="med" len="med"/>
            <a:tailEnd type="none" w="med" len="med"/>
          </a:ln>
        </p:spPr>
      </p:cxnSp>
      <p:sp>
        <p:nvSpPr>
          <p:cNvPr id="141" name="Google Shape;141;p16"/>
          <p:cNvSpPr txBox="1">
            <a:spLocks noGrp="1"/>
          </p:cNvSpPr>
          <p:nvPr>
            <p:ph type="subTitle" idx="1"/>
          </p:nvPr>
        </p:nvSpPr>
        <p:spPr>
          <a:xfrm>
            <a:off x="720000" y="3281225"/>
            <a:ext cx="3563100" cy="881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6"/>
          <p:cNvSpPr txBox="1">
            <a:spLocks noGrp="1"/>
          </p:cNvSpPr>
          <p:nvPr>
            <p:ph type="title"/>
          </p:nvPr>
        </p:nvSpPr>
        <p:spPr>
          <a:xfrm>
            <a:off x="720000" y="979125"/>
            <a:ext cx="3798000" cy="2118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051361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3"/>
        </a:solidFill>
        <a:effectLst/>
      </p:bgPr>
    </p:bg>
    <p:spTree>
      <p:nvGrpSpPr>
        <p:cNvPr id="1" name="Shape 143"/>
        <p:cNvGrpSpPr/>
        <p:nvPr/>
      </p:nvGrpSpPr>
      <p:grpSpPr>
        <a:xfrm>
          <a:off x="0" y="0"/>
          <a:ext cx="0" cy="0"/>
          <a:chOff x="0" y="0"/>
          <a:chExt cx="0" cy="0"/>
        </a:xfrm>
      </p:grpSpPr>
      <p:cxnSp>
        <p:nvCxnSpPr>
          <p:cNvPr id="144" name="Google Shape;144;p17"/>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45" name="Google Shape;145;p17"/>
          <p:cNvSpPr/>
          <p:nvPr/>
        </p:nvSpPr>
        <p:spPr>
          <a:xfrm flipH="1">
            <a:off x="7658564" y="3096350"/>
            <a:ext cx="4489800" cy="4435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17"/>
          <p:cNvCxnSpPr/>
          <p:nvPr/>
        </p:nvCxnSpPr>
        <p:spPr>
          <a:xfrm>
            <a:off x="-9150" y="4840575"/>
            <a:ext cx="9143100" cy="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17"/>
          <p:cNvSpPr/>
          <p:nvPr/>
        </p:nvSpPr>
        <p:spPr>
          <a:xfrm>
            <a:off x="-9175"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17"/>
          <p:cNvCxnSpPr/>
          <p:nvPr/>
        </p:nvCxnSpPr>
        <p:spPr>
          <a:xfrm>
            <a:off x="-9150" y="4840575"/>
            <a:ext cx="4585200" cy="0"/>
          </a:xfrm>
          <a:prstGeom prst="straightConnector1">
            <a:avLst/>
          </a:prstGeom>
          <a:noFill/>
          <a:ln w="9525" cap="flat" cmpd="sng">
            <a:solidFill>
              <a:schemeClr val="accent3"/>
            </a:solidFill>
            <a:prstDash val="solid"/>
            <a:round/>
            <a:headEnd type="none" w="med" len="med"/>
            <a:tailEnd type="none" w="med" len="med"/>
          </a:ln>
        </p:spPr>
      </p:cxnSp>
      <p:sp>
        <p:nvSpPr>
          <p:cNvPr id="149" name="Google Shape;149;p17"/>
          <p:cNvSpPr txBox="1">
            <a:spLocks noGrp="1"/>
          </p:cNvSpPr>
          <p:nvPr>
            <p:ph type="subTitle" idx="1"/>
          </p:nvPr>
        </p:nvSpPr>
        <p:spPr>
          <a:xfrm>
            <a:off x="720000" y="2916000"/>
            <a:ext cx="3563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7"/>
          <p:cNvSpPr txBox="1">
            <a:spLocks noGrp="1"/>
          </p:cNvSpPr>
          <p:nvPr>
            <p:ph type="title"/>
          </p:nvPr>
        </p:nvSpPr>
        <p:spPr>
          <a:xfrm>
            <a:off x="720000" y="2210025"/>
            <a:ext cx="3563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670945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3"/>
        </a:solidFill>
        <a:effectLst/>
      </p:bgPr>
    </p:bg>
    <p:spTree>
      <p:nvGrpSpPr>
        <p:cNvPr id="1" name="Shape 151"/>
        <p:cNvGrpSpPr/>
        <p:nvPr/>
      </p:nvGrpSpPr>
      <p:grpSpPr>
        <a:xfrm>
          <a:off x="0" y="0"/>
          <a:ext cx="0" cy="0"/>
          <a:chOff x="0" y="0"/>
          <a:chExt cx="0" cy="0"/>
        </a:xfrm>
      </p:grpSpPr>
      <p:sp>
        <p:nvSpPr>
          <p:cNvPr id="152" name="Google Shape;152;p18"/>
          <p:cNvSpPr/>
          <p:nvPr/>
        </p:nvSpPr>
        <p:spPr>
          <a:xfrm flipH="1">
            <a:off x="4576050"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8"/>
          <p:cNvCxnSpPr/>
          <p:nvPr/>
        </p:nvCxnSpPr>
        <p:spPr>
          <a:xfrm>
            <a:off x="4568300" y="4840575"/>
            <a:ext cx="4565700" cy="0"/>
          </a:xfrm>
          <a:prstGeom prst="straightConnector1">
            <a:avLst/>
          </a:prstGeom>
          <a:noFill/>
          <a:ln w="9525" cap="flat" cmpd="sng">
            <a:solidFill>
              <a:schemeClr val="accent3"/>
            </a:solidFill>
            <a:prstDash val="solid"/>
            <a:round/>
            <a:headEnd type="none" w="med" len="med"/>
            <a:tailEnd type="none" w="med" len="med"/>
          </a:ln>
        </p:spPr>
      </p:cxnSp>
      <p:cxnSp>
        <p:nvCxnSpPr>
          <p:cNvPr id="154" name="Google Shape;154;p18"/>
          <p:cNvCxnSpPr/>
          <p:nvPr/>
        </p:nvCxnSpPr>
        <p:spPr>
          <a:xfrm>
            <a:off x="-9150" y="4840575"/>
            <a:ext cx="4585200" cy="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18"/>
          <p:cNvSpPr txBox="1">
            <a:spLocks noGrp="1"/>
          </p:cNvSpPr>
          <p:nvPr>
            <p:ph type="subTitle" idx="1"/>
          </p:nvPr>
        </p:nvSpPr>
        <p:spPr>
          <a:xfrm>
            <a:off x="5166900" y="3153950"/>
            <a:ext cx="3257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title"/>
          </p:nvPr>
        </p:nvSpPr>
        <p:spPr>
          <a:xfrm>
            <a:off x="5166900" y="2447975"/>
            <a:ext cx="3257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7" name="Google Shape;157;p18"/>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p:nvPr/>
        </p:nvSpPr>
        <p:spPr>
          <a:xfrm rot="5400000">
            <a:off x="631700" y="683425"/>
            <a:ext cx="3260700" cy="4607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46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accent3"/>
        </a:solidFill>
        <a:effectLst/>
      </p:bgPr>
    </p:bg>
    <p:spTree>
      <p:nvGrpSpPr>
        <p:cNvPr id="1" name="Shape 169"/>
        <p:cNvGrpSpPr/>
        <p:nvPr/>
      </p:nvGrpSpPr>
      <p:grpSpPr>
        <a:xfrm>
          <a:off x="0" y="0"/>
          <a:ext cx="0" cy="0"/>
          <a:chOff x="0" y="0"/>
          <a:chExt cx="0" cy="0"/>
        </a:xfrm>
      </p:grpSpPr>
      <p:sp>
        <p:nvSpPr>
          <p:cNvPr id="170" name="Google Shape;170;p20"/>
          <p:cNvSpPr txBox="1">
            <a:spLocks noGrp="1"/>
          </p:cNvSpPr>
          <p:nvPr>
            <p:ph type="subTitle" idx="1"/>
          </p:nvPr>
        </p:nvSpPr>
        <p:spPr>
          <a:xfrm>
            <a:off x="720000" y="2458050"/>
            <a:ext cx="4652700" cy="21456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1" name="Google Shape;171;p20"/>
          <p:cNvSpPr txBox="1">
            <a:spLocks noGrp="1"/>
          </p:cNvSpPr>
          <p:nvPr>
            <p:ph type="title"/>
          </p:nvPr>
        </p:nvSpPr>
        <p:spPr>
          <a:xfrm>
            <a:off x="2667450" y="540000"/>
            <a:ext cx="38091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0"/>
          <p:cNvSpPr txBox="1">
            <a:spLocks noGrp="1"/>
          </p:cNvSpPr>
          <p:nvPr>
            <p:ph type="subTitle" idx="2"/>
          </p:nvPr>
        </p:nvSpPr>
        <p:spPr>
          <a:xfrm>
            <a:off x="720000" y="1914450"/>
            <a:ext cx="38091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3" name="Google Shape;173;p20"/>
          <p:cNvSpPr txBox="1">
            <a:spLocks noGrp="1"/>
          </p:cNvSpPr>
          <p:nvPr>
            <p:ph type="subTitle" idx="3"/>
          </p:nvPr>
        </p:nvSpPr>
        <p:spPr>
          <a:xfrm>
            <a:off x="5519400" y="2458050"/>
            <a:ext cx="2917200" cy="89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4" name="Google Shape;174;p20"/>
          <p:cNvSpPr txBox="1">
            <a:spLocks noGrp="1"/>
          </p:cNvSpPr>
          <p:nvPr>
            <p:ph type="subTitle" idx="4"/>
          </p:nvPr>
        </p:nvSpPr>
        <p:spPr>
          <a:xfrm>
            <a:off x="5519400" y="1914450"/>
            <a:ext cx="29172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 name="Google Shape;175;p20"/>
          <p:cNvSpPr txBox="1">
            <a:spLocks noGrp="1"/>
          </p:cNvSpPr>
          <p:nvPr>
            <p:ph type="subTitle" idx="5"/>
          </p:nvPr>
        </p:nvSpPr>
        <p:spPr>
          <a:xfrm>
            <a:off x="720000" y="1261650"/>
            <a:ext cx="3809100" cy="652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6" name="Google Shape;176;p20"/>
          <p:cNvSpPr/>
          <p:nvPr/>
        </p:nvSpPr>
        <p:spPr>
          <a:xfrm>
            <a:off x="7330850" y="3832400"/>
            <a:ext cx="1813200" cy="1311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0"/>
          <p:cNvCxnSpPr/>
          <p:nvPr/>
        </p:nvCxnSpPr>
        <p:spPr>
          <a:xfrm>
            <a:off x="-33350" y="302200"/>
            <a:ext cx="92367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0"/>
          <p:cNvSpPr/>
          <p:nvPr/>
        </p:nvSpPr>
        <p:spPr>
          <a:xfrm>
            <a:off x="6442100" y="3649136"/>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0"/>
          <p:cNvCxnSpPr/>
          <p:nvPr/>
        </p:nvCxnSpPr>
        <p:spPr>
          <a:xfrm>
            <a:off x="10350" y="4895600"/>
            <a:ext cx="7311300" cy="0"/>
          </a:xfrm>
          <a:prstGeom prst="straightConnector1">
            <a:avLst/>
          </a:prstGeom>
          <a:noFill/>
          <a:ln w="9525" cap="flat" cmpd="sng">
            <a:solidFill>
              <a:schemeClr val="dk2"/>
            </a:solidFill>
            <a:prstDash val="solid"/>
            <a:round/>
            <a:headEnd type="none" w="med" len="med"/>
            <a:tailEnd type="none" w="med" len="med"/>
          </a:ln>
        </p:spPr>
      </p:cxnSp>
      <p:sp>
        <p:nvSpPr>
          <p:cNvPr id="180" name="Google Shape;180;p20"/>
          <p:cNvSpPr/>
          <p:nvPr/>
        </p:nvSpPr>
        <p:spPr>
          <a:xfrm>
            <a:off x="7737500" y="433252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3572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3"/>
        </a:solidFill>
        <a:effectLst/>
      </p:bgPr>
    </p:bg>
    <p:spTree>
      <p:nvGrpSpPr>
        <p:cNvPr id="1" name="Shape 181"/>
        <p:cNvGrpSpPr/>
        <p:nvPr/>
      </p:nvGrpSpPr>
      <p:grpSpPr>
        <a:xfrm>
          <a:off x="0" y="0"/>
          <a:ext cx="0" cy="0"/>
          <a:chOff x="0" y="0"/>
          <a:chExt cx="0" cy="0"/>
        </a:xfrm>
      </p:grpSpPr>
      <p:sp>
        <p:nvSpPr>
          <p:cNvPr id="182" name="Google Shape;182;p21"/>
          <p:cNvSpPr txBox="1">
            <a:spLocks noGrp="1"/>
          </p:cNvSpPr>
          <p:nvPr>
            <p:ph type="subTitle" idx="1"/>
          </p:nvPr>
        </p:nvSpPr>
        <p:spPr>
          <a:xfrm>
            <a:off x="720000" y="2458050"/>
            <a:ext cx="4652700" cy="21456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83" name="Google Shape;183;p21"/>
          <p:cNvSpPr txBox="1">
            <a:spLocks noGrp="1"/>
          </p:cNvSpPr>
          <p:nvPr>
            <p:ph type="title"/>
          </p:nvPr>
        </p:nvSpPr>
        <p:spPr>
          <a:xfrm>
            <a:off x="1507650" y="540000"/>
            <a:ext cx="61287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1"/>
          <p:cNvSpPr txBox="1">
            <a:spLocks noGrp="1"/>
          </p:cNvSpPr>
          <p:nvPr>
            <p:ph type="subTitle" idx="2"/>
          </p:nvPr>
        </p:nvSpPr>
        <p:spPr>
          <a:xfrm>
            <a:off x="720000" y="1914450"/>
            <a:ext cx="38091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5" name="Google Shape;185;p21"/>
          <p:cNvSpPr txBox="1">
            <a:spLocks noGrp="1"/>
          </p:cNvSpPr>
          <p:nvPr>
            <p:ph type="subTitle" idx="3"/>
          </p:nvPr>
        </p:nvSpPr>
        <p:spPr>
          <a:xfrm>
            <a:off x="720000" y="1261650"/>
            <a:ext cx="3983400" cy="652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86" name="Google Shape;186;p21"/>
          <p:cNvCxnSpPr/>
          <p:nvPr/>
        </p:nvCxnSpPr>
        <p:spPr>
          <a:xfrm>
            <a:off x="10350" y="4895600"/>
            <a:ext cx="9130500" cy="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p:nvPr/>
        </p:nvSpPr>
        <p:spPr>
          <a:xfrm>
            <a:off x="6610800" y="1261650"/>
            <a:ext cx="1813200" cy="4061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rot="10800000">
            <a:off x="7436000" y="-2024450"/>
            <a:ext cx="4067400" cy="4018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5901150" y="418536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52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B935-AF62-4C6F-A956-9830791B177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12AB015-7C7D-47A3-8268-BDAB84C3D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6E6CE57-540A-462D-BC72-AFC67202DA5E}"/>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E0D11D3D-73C3-4418-BDA7-8892C8B5A30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F26467A-AF4E-4A1D-A9FD-C1DB78356CB0}"/>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964392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3"/>
        </a:solid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9130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2"/>
          <p:cNvSpPr txBox="1">
            <a:spLocks noGrp="1"/>
          </p:cNvSpPr>
          <p:nvPr>
            <p:ph type="subTitle" idx="1"/>
          </p:nvPr>
        </p:nvSpPr>
        <p:spPr>
          <a:xfrm>
            <a:off x="9130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title" idx="2"/>
          </p:nvPr>
        </p:nvSpPr>
        <p:spPr>
          <a:xfrm>
            <a:off x="3523949"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2"/>
          <p:cNvSpPr txBox="1">
            <a:spLocks noGrp="1"/>
          </p:cNvSpPr>
          <p:nvPr>
            <p:ph type="subTitle" idx="3"/>
          </p:nvPr>
        </p:nvSpPr>
        <p:spPr>
          <a:xfrm>
            <a:off x="3523949"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title" idx="4"/>
          </p:nvPr>
        </p:nvSpPr>
        <p:spPr>
          <a:xfrm>
            <a:off x="61348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2"/>
          <p:cNvSpPr txBox="1">
            <a:spLocks noGrp="1"/>
          </p:cNvSpPr>
          <p:nvPr>
            <p:ph type="subTitle" idx="5"/>
          </p:nvPr>
        </p:nvSpPr>
        <p:spPr>
          <a:xfrm>
            <a:off x="61348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2"/>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2"/>
          <p:cNvSpPr/>
          <p:nvPr/>
        </p:nvSpPr>
        <p:spPr>
          <a:xfrm>
            <a:off x="-9377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2"/>
          <p:cNvCxnSpPr/>
          <p:nvPr/>
        </p:nvCxnSpPr>
        <p:spPr>
          <a:xfrm>
            <a:off x="-9150" y="4840575"/>
            <a:ext cx="9200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445115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3"/>
        </a:solidFill>
        <a:effectLst/>
      </p:bgPr>
    </p:bg>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7575"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3"/>
          <p:cNvSpPr txBox="1">
            <a:spLocks noGrp="1"/>
          </p:cNvSpPr>
          <p:nvPr>
            <p:ph type="subTitle" idx="1"/>
          </p:nvPr>
        </p:nvSpPr>
        <p:spPr>
          <a:xfrm>
            <a:off x="717575"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a:spLocks noGrp="1"/>
          </p:cNvSpPr>
          <p:nvPr>
            <p:ph type="title" idx="2"/>
          </p:nvPr>
        </p:nvSpPr>
        <p:spPr>
          <a:xfrm>
            <a:off x="3393488"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3"/>
          <p:cNvSpPr txBox="1">
            <a:spLocks noGrp="1"/>
          </p:cNvSpPr>
          <p:nvPr>
            <p:ph type="subTitle" idx="3"/>
          </p:nvPr>
        </p:nvSpPr>
        <p:spPr>
          <a:xfrm>
            <a:off x="3393488"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3"/>
          <p:cNvSpPr txBox="1">
            <a:spLocks noGrp="1"/>
          </p:cNvSpPr>
          <p:nvPr>
            <p:ph type="title" idx="4"/>
          </p:nvPr>
        </p:nvSpPr>
        <p:spPr>
          <a:xfrm>
            <a:off x="6079500" y="3350211"/>
            <a:ext cx="23364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3"/>
          <p:cNvSpPr txBox="1">
            <a:spLocks noGrp="1"/>
          </p:cNvSpPr>
          <p:nvPr>
            <p:ph type="subTitle" idx="5"/>
          </p:nvPr>
        </p:nvSpPr>
        <p:spPr>
          <a:xfrm>
            <a:off x="6079500" y="3852412"/>
            <a:ext cx="2336400" cy="54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3"/>
          <p:cNvSpPr txBox="1">
            <a:spLocks noGrp="1"/>
          </p:cNvSpPr>
          <p:nvPr>
            <p:ph type="title" idx="6"/>
          </p:nvPr>
        </p:nvSpPr>
        <p:spPr>
          <a:xfrm>
            <a:off x="2909450" y="540000"/>
            <a:ext cx="33252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3"/>
          <p:cNvCxnSpPr>
            <a:endCxn id="208" idx="2"/>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3"/>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616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4"/>
          <p:cNvSpPr txBox="1">
            <a:spLocks noGrp="1"/>
          </p:cNvSpPr>
          <p:nvPr>
            <p:ph type="subTitle" idx="1"/>
          </p:nvPr>
        </p:nvSpPr>
        <p:spPr>
          <a:xfrm>
            <a:off x="1822387"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4"/>
          <p:cNvSpPr txBox="1">
            <a:spLocks noGrp="1"/>
          </p:cNvSpPr>
          <p:nvPr>
            <p:ph type="subTitle" idx="3"/>
          </p:nvPr>
        </p:nvSpPr>
        <p:spPr>
          <a:xfrm>
            <a:off x="5164636"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4"/>
          <p:cNvSpPr txBox="1">
            <a:spLocks noGrp="1"/>
          </p:cNvSpPr>
          <p:nvPr>
            <p:ph type="title" idx="4"/>
          </p:nvPr>
        </p:nvSpPr>
        <p:spPr>
          <a:xfrm>
            <a:off x="1822387"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4"/>
          <p:cNvSpPr txBox="1">
            <a:spLocks noGrp="1"/>
          </p:cNvSpPr>
          <p:nvPr>
            <p:ph type="subTitle" idx="5"/>
          </p:nvPr>
        </p:nvSpPr>
        <p:spPr>
          <a:xfrm>
            <a:off x="1822387"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4"/>
          <p:cNvSpPr txBox="1">
            <a:spLocks noGrp="1"/>
          </p:cNvSpPr>
          <p:nvPr>
            <p:ph type="title" idx="6"/>
          </p:nvPr>
        </p:nvSpPr>
        <p:spPr>
          <a:xfrm>
            <a:off x="5164636"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4"/>
          <p:cNvSpPr txBox="1">
            <a:spLocks noGrp="1"/>
          </p:cNvSpPr>
          <p:nvPr>
            <p:ph type="subTitle" idx="7"/>
          </p:nvPr>
        </p:nvSpPr>
        <p:spPr>
          <a:xfrm>
            <a:off x="5164636"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24"/>
          <p:cNvCxnSpPr/>
          <p:nvPr/>
        </p:nvCxnSpPr>
        <p:spPr>
          <a:xfrm>
            <a:off x="-9150" y="4840575"/>
            <a:ext cx="92208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4"/>
          <p:cNvSpPr/>
          <p:nvPr/>
        </p:nvSpPr>
        <p:spPr>
          <a:xfrm flipH="1">
            <a:off x="8315450" y="1689525"/>
            <a:ext cx="2331900" cy="2303700"/>
          </a:xfrm>
          <a:prstGeom prst="arc">
            <a:avLst>
              <a:gd name="adj1" fmla="val 16200000"/>
              <a:gd name="adj2" fmla="val 5422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780300" y="-158700"/>
            <a:ext cx="1500300" cy="224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7722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3"/>
        </a:solidFill>
        <a:effectLst/>
      </p:bgPr>
    </p:bg>
    <p:spTree>
      <p:nvGrpSpPr>
        <p:cNvPr id="1" name="Shape 225"/>
        <p:cNvGrpSpPr/>
        <p:nvPr/>
      </p:nvGrpSpPr>
      <p:grpSpPr>
        <a:xfrm>
          <a:off x="0" y="0"/>
          <a:ext cx="0" cy="0"/>
          <a:chOff x="0" y="0"/>
          <a:chExt cx="0" cy="0"/>
        </a:xfrm>
      </p:grpSpPr>
      <p:sp>
        <p:nvSpPr>
          <p:cNvPr id="226" name="Google Shape;226;p25"/>
          <p:cNvSpPr/>
          <p:nvPr/>
        </p:nvSpPr>
        <p:spPr>
          <a:xfrm>
            <a:off x="65292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4573958"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534475"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2613429" y="1393600"/>
            <a:ext cx="1956600" cy="39447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25"/>
          <p:cNvCxnSpPr/>
          <p:nvPr/>
        </p:nvCxnSpPr>
        <p:spPr>
          <a:xfrm>
            <a:off x="-8975" y="4832725"/>
            <a:ext cx="9170700" cy="8700"/>
          </a:xfrm>
          <a:prstGeom prst="straightConnector1">
            <a:avLst/>
          </a:prstGeom>
          <a:noFill/>
          <a:ln w="9525" cap="flat" cmpd="sng">
            <a:solidFill>
              <a:schemeClr val="dk2"/>
            </a:solidFill>
            <a:prstDash val="solid"/>
            <a:round/>
            <a:headEnd type="none" w="med" len="med"/>
            <a:tailEnd type="none" w="med" len="med"/>
          </a:ln>
        </p:spPr>
      </p:cxnSp>
      <p:sp>
        <p:nvSpPr>
          <p:cNvPr id="231" name="Google Shape;231;p25"/>
          <p:cNvSpPr txBox="1">
            <a:spLocks noGrp="1"/>
          </p:cNvSpPr>
          <p:nvPr>
            <p:ph type="title"/>
          </p:nvPr>
        </p:nvSpPr>
        <p:spPr>
          <a:xfrm>
            <a:off x="72342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5"/>
          <p:cNvSpPr txBox="1">
            <a:spLocks noGrp="1"/>
          </p:cNvSpPr>
          <p:nvPr>
            <p:ph type="subTitle" idx="1"/>
          </p:nvPr>
        </p:nvSpPr>
        <p:spPr>
          <a:xfrm>
            <a:off x="72342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5"/>
          <p:cNvSpPr txBox="1">
            <a:spLocks noGrp="1"/>
          </p:cNvSpPr>
          <p:nvPr>
            <p:ph type="title" idx="2"/>
          </p:nvPr>
        </p:nvSpPr>
        <p:spPr>
          <a:xfrm>
            <a:off x="4644458"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 name="Google Shape;234;p25"/>
          <p:cNvSpPr txBox="1">
            <a:spLocks noGrp="1"/>
          </p:cNvSpPr>
          <p:nvPr>
            <p:ph type="subTitle" idx="3"/>
          </p:nvPr>
        </p:nvSpPr>
        <p:spPr>
          <a:xfrm>
            <a:off x="4644458"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5"/>
          <p:cNvSpPr txBox="1">
            <a:spLocks noGrp="1"/>
          </p:cNvSpPr>
          <p:nvPr>
            <p:ph type="title" idx="4"/>
          </p:nvPr>
        </p:nvSpPr>
        <p:spPr>
          <a:xfrm>
            <a:off x="2683942" y="2830938"/>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25"/>
          <p:cNvSpPr txBox="1">
            <a:spLocks noGrp="1"/>
          </p:cNvSpPr>
          <p:nvPr>
            <p:ph type="subTitle" idx="5"/>
          </p:nvPr>
        </p:nvSpPr>
        <p:spPr>
          <a:xfrm>
            <a:off x="2683942" y="3417463"/>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5"/>
          <p:cNvSpPr txBox="1">
            <a:spLocks noGrp="1"/>
          </p:cNvSpPr>
          <p:nvPr>
            <p:ph type="title" idx="6"/>
          </p:nvPr>
        </p:nvSpPr>
        <p:spPr>
          <a:xfrm>
            <a:off x="6604975" y="2830925"/>
            <a:ext cx="181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5"/>
          <p:cNvSpPr txBox="1">
            <a:spLocks noGrp="1"/>
          </p:cNvSpPr>
          <p:nvPr>
            <p:ph type="subTitle" idx="7"/>
          </p:nvPr>
        </p:nvSpPr>
        <p:spPr>
          <a:xfrm>
            <a:off x="6604975" y="3417450"/>
            <a:ext cx="18156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5"/>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5"/>
          <p:cNvSpPr/>
          <p:nvPr/>
        </p:nvSpPr>
        <p:spPr>
          <a:xfrm>
            <a:off x="7692025" y="4115575"/>
            <a:ext cx="1469700" cy="1451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25"/>
          <p:cNvCxnSpPr/>
          <p:nvPr/>
        </p:nvCxnSpPr>
        <p:spPr>
          <a:xfrm>
            <a:off x="-9150" y="256350"/>
            <a:ext cx="91431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25"/>
          <p:cNvSpPr/>
          <p:nvPr/>
        </p:nvSpPr>
        <p:spPr>
          <a:xfrm rot="-5400000">
            <a:off x="-17175" y="4103000"/>
            <a:ext cx="1469700" cy="1452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1686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3"/>
        </a:soli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72000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6"/>
          <p:cNvSpPr txBox="1">
            <a:spLocks noGrp="1"/>
          </p:cNvSpPr>
          <p:nvPr>
            <p:ph type="subTitle" idx="1"/>
          </p:nvPr>
        </p:nvSpPr>
        <p:spPr>
          <a:xfrm>
            <a:off x="72000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6"/>
          <p:cNvSpPr txBox="1">
            <a:spLocks noGrp="1"/>
          </p:cNvSpPr>
          <p:nvPr>
            <p:ph type="title" idx="2"/>
          </p:nvPr>
        </p:nvSpPr>
        <p:spPr>
          <a:xfrm>
            <a:off x="349365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6"/>
          <p:cNvSpPr txBox="1">
            <a:spLocks noGrp="1"/>
          </p:cNvSpPr>
          <p:nvPr>
            <p:ph type="subTitle" idx="3"/>
          </p:nvPr>
        </p:nvSpPr>
        <p:spPr>
          <a:xfrm>
            <a:off x="349365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6"/>
          <p:cNvSpPr txBox="1">
            <a:spLocks noGrp="1"/>
          </p:cNvSpPr>
          <p:nvPr>
            <p:ph type="title" idx="4"/>
          </p:nvPr>
        </p:nvSpPr>
        <p:spPr>
          <a:xfrm>
            <a:off x="72000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6"/>
          <p:cNvSpPr txBox="1">
            <a:spLocks noGrp="1"/>
          </p:cNvSpPr>
          <p:nvPr>
            <p:ph type="subTitle" idx="5"/>
          </p:nvPr>
        </p:nvSpPr>
        <p:spPr>
          <a:xfrm>
            <a:off x="72000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6"/>
          <p:cNvSpPr txBox="1">
            <a:spLocks noGrp="1"/>
          </p:cNvSpPr>
          <p:nvPr>
            <p:ph type="title" idx="6"/>
          </p:nvPr>
        </p:nvSpPr>
        <p:spPr>
          <a:xfrm>
            <a:off x="349365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6"/>
          <p:cNvSpPr txBox="1">
            <a:spLocks noGrp="1"/>
          </p:cNvSpPr>
          <p:nvPr>
            <p:ph type="subTitle" idx="7"/>
          </p:nvPr>
        </p:nvSpPr>
        <p:spPr>
          <a:xfrm>
            <a:off x="349365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6"/>
          <p:cNvSpPr txBox="1">
            <a:spLocks noGrp="1"/>
          </p:cNvSpPr>
          <p:nvPr>
            <p:ph type="title" idx="8"/>
          </p:nvPr>
        </p:nvSpPr>
        <p:spPr>
          <a:xfrm>
            <a:off x="6267450" y="1730475"/>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3" name="Google Shape;253;p26"/>
          <p:cNvSpPr txBox="1">
            <a:spLocks noGrp="1"/>
          </p:cNvSpPr>
          <p:nvPr>
            <p:ph type="subTitle" idx="9"/>
          </p:nvPr>
        </p:nvSpPr>
        <p:spPr>
          <a:xfrm>
            <a:off x="6267450" y="2317000"/>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6"/>
          <p:cNvSpPr txBox="1">
            <a:spLocks noGrp="1"/>
          </p:cNvSpPr>
          <p:nvPr>
            <p:ph type="title" idx="13"/>
          </p:nvPr>
        </p:nvSpPr>
        <p:spPr>
          <a:xfrm>
            <a:off x="6267450" y="3278900"/>
            <a:ext cx="215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5" name="Google Shape;255;p26"/>
          <p:cNvSpPr txBox="1">
            <a:spLocks noGrp="1"/>
          </p:cNvSpPr>
          <p:nvPr>
            <p:ph type="subTitle" idx="14"/>
          </p:nvPr>
        </p:nvSpPr>
        <p:spPr>
          <a:xfrm>
            <a:off x="6267450" y="3865425"/>
            <a:ext cx="21567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title" idx="15"/>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6"/>
          <p:cNvSpPr/>
          <p:nvPr/>
        </p:nvSpPr>
        <p:spPr>
          <a:xfrm>
            <a:off x="3856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31765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5967450" y="1335975"/>
            <a:ext cx="2790900" cy="3879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5400000">
            <a:off x="8216496" y="4227271"/>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6"/>
          <p:cNvCxnSpPr/>
          <p:nvPr/>
        </p:nvCxnSpPr>
        <p:spPr>
          <a:xfrm>
            <a:off x="-29642" y="287625"/>
            <a:ext cx="9333000" cy="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26"/>
          <p:cNvCxnSpPr/>
          <p:nvPr/>
        </p:nvCxnSpPr>
        <p:spPr>
          <a:xfrm>
            <a:off x="-9150" y="4840575"/>
            <a:ext cx="9143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434966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263"/>
        <p:cNvGrpSpPr/>
        <p:nvPr/>
      </p:nvGrpSpPr>
      <p:grpSpPr>
        <a:xfrm>
          <a:off x="0" y="0"/>
          <a:ext cx="0" cy="0"/>
          <a:chOff x="0" y="0"/>
          <a:chExt cx="0" cy="0"/>
        </a:xfrm>
      </p:grpSpPr>
      <p:sp>
        <p:nvSpPr>
          <p:cNvPr id="264" name="Google Shape;264;p27"/>
          <p:cNvSpPr txBox="1">
            <a:spLocks noGrp="1"/>
          </p:cNvSpPr>
          <p:nvPr>
            <p:ph type="title" hasCustomPrompt="1"/>
          </p:nvPr>
        </p:nvSpPr>
        <p:spPr>
          <a:xfrm>
            <a:off x="2152200" y="540000"/>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7"/>
          <p:cNvSpPr txBox="1">
            <a:spLocks noGrp="1"/>
          </p:cNvSpPr>
          <p:nvPr>
            <p:ph type="subTitle" idx="1"/>
          </p:nvPr>
        </p:nvSpPr>
        <p:spPr>
          <a:xfrm>
            <a:off x="2152200" y="1307824"/>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7"/>
          <p:cNvSpPr txBox="1">
            <a:spLocks noGrp="1"/>
          </p:cNvSpPr>
          <p:nvPr>
            <p:ph type="title" idx="2" hasCustomPrompt="1"/>
          </p:nvPr>
        </p:nvSpPr>
        <p:spPr>
          <a:xfrm>
            <a:off x="2152200" y="1969330"/>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7"/>
          <p:cNvSpPr txBox="1">
            <a:spLocks noGrp="1"/>
          </p:cNvSpPr>
          <p:nvPr>
            <p:ph type="subTitle" idx="3"/>
          </p:nvPr>
        </p:nvSpPr>
        <p:spPr>
          <a:xfrm>
            <a:off x="2152200" y="2737155"/>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7"/>
          <p:cNvSpPr txBox="1">
            <a:spLocks noGrp="1"/>
          </p:cNvSpPr>
          <p:nvPr>
            <p:ph type="title" idx="4" hasCustomPrompt="1"/>
          </p:nvPr>
        </p:nvSpPr>
        <p:spPr>
          <a:xfrm>
            <a:off x="2152200" y="3398673"/>
            <a:ext cx="4839600" cy="81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9" name="Google Shape;269;p27"/>
          <p:cNvSpPr txBox="1">
            <a:spLocks noGrp="1"/>
          </p:cNvSpPr>
          <p:nvPr>
            <p:ph type="subTitle" idx="5"/>
          </p:nvPr>
        </p:nvSpPr>
        <p:spPr>
          <a:xfrm>
            <a:off x="2152200" y="4166497"/>
            <a:ext cx="4839600" cy="43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7"/>
          <p:cNvSpPr/>
          <p:nvPr/>
        </p:nvSpPr>
        <p:spPr>
          <a:xfrm rot="5400000">
            <a:off x="3457800" y="-3072450"/>
            <a:ext cx="1420200" cy="84480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rot="-5400000" flipH="1">
            <a:off x="4244700" y="-1630950"/>
            <a:ext cx="1420200" cy="84054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rot="5400000">
            <a:off x="3457800" y="-232050"/>
            <a:ext cx="1420200" cy="84480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7"/>
          <p:cNvCxnSpPr/>
          <p:nvPr/>
        </p:nvCxnSpPr>
        <p:spPr>
          <a:xfrm rot="10800000">
            <a:off x="8758675" y="3295175"/>
            <a:ext cx="0" cy="1839000"/>
          </a:xfrm>
          <a:prstGeom prst="straightConnector1">
            <a:avLst/>
          </a:prstGeom>
          <a:noFill/>
          <a:ln w="9525" cap="flat" cmpd="sng">
            <a:solidFill>
              <a:schemeClr val="accent3"/>
            </a:solidFill>
            <a:prstDash val="solid"/>
            <a:round/>
            <a:headEnd type="none" w="med" len="med"/>
            <a:tailEnd type="none" w="med" len="med"/>
          </a:ln>
        </p:spPr>
      </p:cxnSp>
      <p:sp>
        <p:nvSpPr>
          <p:cNvPr id="274" name="Google Shape;274;p27"/>
          <p:cNvSpPr/>
          <p:nvPr/>
        </p:nvSpPr>
        <p:spPr>
          <a:xfrm>
            <a:off x="5889175" y="1861650"/>
            <a:ext cx="2869500" cy="2834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27"/>
          <p:cNvCxnSpPr>
            <a:endCxn id="276" idx="0"/>
          </p:cNvCxnSpPr>
          <p:nvPr/>
        </p:nvCxnSpPr>
        <p:spPr>
          <a:xfrm rot="10800000">
            <a:off x="408125" y="-16900"/>
            <a:ext cx="0" cy="3285900"/>
          </a:xfrm>
          <a:prstGeom prst="straightConnector1">
            <a:avLst/>
          </a:prstGeom>
          <a:noFill/>
          <a:ln w="9525" cap="flat" cmpd="sng">
            <a:solidFill>
              <a:schemeClr val="accent3"/>
            </a:solidFill>
            <a:prstDash val="solid"/>
            <a:round/>
            <a:headEnd type="none" w="med" len="med"/>
            <a:tailEnd type="none" w="med" len="med"/>
          </a:ln>
        </p:spPr>
      </p:cxnSp>
      <p:sp>
        <p:nvSpPr>
          <p:cNvPr id="277" name="Google Shape;277;p27"/>
          <p:cNvSpPr/>
          <p:nvPr/>
        </p:nvSpPr>
        <p:spPr>
          <a:xfrm>
            <a:off x="-1042675" y="3281850"/>
            <a:ext cx="2869500" cy="2834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1487425" y="-16900"/>
            <a:ext cx="3791100" cy="3744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1448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3"/>
        </a:solidFill>
        <a:effectLst/>
      </p:bgPr>
    </p:bg>
    <p:spTree>
      <p:nvGrpSpPr>
        <p:cNvPr id="1" name="Shape 278"/>
        <p:cNvGrpSpPr/>
        <p:nvPr/>
      </p:nvGrpSpPr>
      <p:grpSpPr>
        <a:xfrm>
          <a:off x="0" y="0"/>
          <a:ext cx="0" cy="0"/>
          <a:chOff x="0" y="0"/>
          <a:chExt cx="0" cy="0"/>
        </a:xfrm>
      </p:grpSpPr>
      <p:grpSp>
        <p:nvGrpSpPr>
          <p:cNvPr id="279" name="Google Shape;279;p28"/>
          <p:cNvGrpSpPr/>
          <p:nvPr/>
        </p:nvGrpSpPr>
        <p:grpSpPr>
          <a:xfrm rot="10800000">
            <a:off x="-58393" y="278409"/>
            <a:ext cx="9220108" cy="1863902"/>
            <a:chOff x="4572000" y="2566850"/>
            <a:chExt cx="11453550" cy="2288400"/>
          </a:xfrm>
        </p:grpSpPr>
        <p:sp>
          <p:nvSpPr>
            <p:cNvPr id="280" name="Google Shape;280;p28"/>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8"/>
            <p:cNvCxnSpPr>
              <a:stCxn id="280" idx="2"/>
            </p:cNvCxnSpPr>
            <p:nvPr/>
          </p:nvCxnSpPr>
          <p:spPr>
            <a:xfrm>
              <a:off x="5702250" y="4855250"/>
              <a:ext cx="10323300" cy="0"/>
            </a:xfrm>
            <a:prstGeom prst="straightConnector1">
              <a:avLst/>
            </a:prstGeom>
            <a:noFill/>
            <a:ln w="9525" cap="flat" cmpd="sng">
              <a:solidFill>
                <a:schemeClr val="dk2"/>
              </a:solidFill>
              <a:prstDash val="solid"/>
              <a:round/>
              <a:headEnd type="none" w="med" len="med"/>
              <a:tailEnd type="none" w="med" len="med"/>
            </a:ln>
          </p:spPr>
        </p:cxnSp>
      </p:grpSp>
      <p:sp>
        <p:nvSpPr>
          <p:cNvPr id="282" name="Google Shape;282;p28"/>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3" name="Google Shape;283;p28"/>
          <p:cNvSpPr/>
          <p:nvPr/>
        </p:nvSpPr>
        <p:spPr>
          <a:xfrm>
            <a:off x="-1820844" y="3721775"/>
            <a:ext cx="3119100" cy="3081300"/>
          </a:xfrm>
          <a:prstGeom prst="arc">
            <a:avLst>
              <a:gd name="adj1" fmla="val 162001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0466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3"/>
        </a:solidFill>
        <a:effectLst/>
      </p:bgPr>
    </p:bg>
    <p:spTree>
      <p:nvGrpSpPr>
        <p:cNvPr id="1" name="Shape 284"/>
        <p:cNvGrpSpPr/>
        <p:nvPr/>
      </p:nvGrpSpPr>
      <p:grpSpPr>
        <a:xfrm>
          <a:off x="0" y="0"/>
          <a:ext cx="0" cy="0"/>
          <a:chOff x="0" y="0"/>
          <a:chExt cx="0" cy="0"/>
        </a:xfrm>
      </p:grpSpPr>
      <p:cxnSp>
        <p:nvCxnSpPr>
          <p:cNvPr id="285" name="Google Shape;285;p29"/>
          <p:cNvCxnSpPr/>
          <p:nvPr/>
        </p:nvCxnSpPr>
        <p:spPr>
          <a:xfrm>
            <a:off x="-37350" y="280050"/>
            <a:ext cx="9194700" cy="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29"/>
          <p:cNvCxnSpPr/>
          <p:nvPr/>
        </p:nvCxnSpPr>
        <p:spPr>
          <a:xfrm>
            <a:off x="-37350" y="4900800"/>
            <a:ext cx="9194700" cy="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29"/>
          <p:cNvCxnSpPr/>
          <p:nvPr/>
        </p:nvCxnSpPr>
        <p:spPr>
          <a:xfrm rot="10800000">
            <a:off x="317313" y="-46725"/>
            <a:ext cx="0" cy="52089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29"/>
          <p:cNvCxnSpPr/>
          <p:nvPr/>
        </p:nvCxnSpPr>
        <p:spPr>
          <a:xfrm rot="10800000">
            <a:off x="8802688" y="-46725"/>
            <a:ext cx="0" cy="52089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29"/>
          <p:cNvSpPr/>
          <p:nvPr/>
        </p:nvSpPr>
        <p:spPr>
          <a:xfrm rot="5399339">
            <a:off x="-831151" y="-493937"/>
            <a:ext cx="1560600" cy="1541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txBox="1">
            <a:spLocks noGrp="1"/>
          </p:cNvSpPr>
          <p:nvPr>
            <p:ph type="title"/>
          </p:nvPr>
        </p:nvSpPr>
        <p:spPr>
          <a:xfrm>
            <a:off x="2359175" y="540000"/>
            <a:ext cx="44256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29"/>
          <p:cNvSpPr/>
          <p:nvPr/>
        </p:nvSpPr>
        <p:spPr>
          <a:xfrm rot="10799531">
            <a:off x="8187850" y="-808768"/>
            <a:ext cx="2198100" cy="2171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985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3"/>
        </a:solidFill>
        <a:effectLst/>
      </p:bgPr>
    </p:bg>
    <p:spTree>
      <p:nvGrpSpPr>
        <p:cNvPr id="1" name="Shape 292"/>
        <p:cNvGrpSpPr/>
        <p:nvPr/>
      </p:nvGrpSpPr>
      <p:grpSpPr>
        <a:xfrm>
          <a:off x="0" y="0"/>
          <a:ext cx="0" cy="0"/>
          <a:chOff x="0" y="0"/>
          <a:chExt cx="0" cy="0"/>
        </a:xfrm>
      </p:grpSpPr>
      <p:cxnSp>
        <p:nvCxnSpPr>
          <p:cNvPr id="293" name="Google Shape;293;p30"/>
          <p:cNvCxnSpPr/>
          <p:nvPr/>
        </p:nvCxnSpPr>
        <p:spPr>
          <a:xfrm rot="10800000">
            <a:off x="329275" y="-46725"/>
            <a:ext cx="0" cy="5208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30"/>
          <p:cNvCxnSpPr/>
          <p:nvPr/>
        </p:nvCxnSpPr>
        <p:spPr>
          <a:xfrm rot="10800000">
            <a:off x="8814650" y="-46725"/>
            <a:ext cx="0" cy="52089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30"/>
          <p:cNvSpPr/>
          <p:nvPr/>
        </p:nvSpPr>
        <p:spPr>
          <a:xfrm rot="10800000">
            <a:off x="8182276" y="-1016401"/>
            <a:ext cx="1965600" cy="19416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rot="5400000">
            <a:off x="-1026449" y="-1005299"/>
            <a:ext cx="1943100" cy="1919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891938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98"/>
        <p:cNvGrpSpPr/>
        <p:nvPr/>
      </p:nvGrpSpPr>
      <p:grpSpPr>
        <a:xfrm>
          <a:off x="0" y="0"/>
          <a:ext cx="0" cy="0"/>
          <a:chOff x="0" y="0"/>
          <a:chExt cx="0" cy="0"/>
        </a:xfrm>
      </p:grpSpPr>
      <p:sp>
        <p:nvSpPr>
          <p:cNvPr id="299" name="Google Shape;299;p31"/>
          <p:cNvSpPr/>
          <p:nvPr/>
        </p:nvSpPr>
        <p:spPr>
          <a:xfrm>
            <a:off x="1726050" y="-96300"/>
            <a:ext cx="5608800" cy="53811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a:spLocks noGrp="1"/>
          </p:cNvSpPr>
          <p:nvPr>
            <p:ph type="ctrTitle"/>
          </p:nvPr>
        </p:nvSpPr>
        <p:spPr>
          <a:xfrm>
            <a:off x="2147950" y="540000"/>
            <a:ext cx="4848000" cy="98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1" name="Google Shape;301;p31"/>
          <p:cNvSpPr txBox="1">
            <a:spLocks noGrp="1"/>
          </p:cNvSpPr>
          <p:nvPr>
            <p:ph type="subTitle" idx="1"/>
          </p:nvPr>
        </p:nvSpPr>
        <p:spPr>
          <a:xfrm>
            <a:off x="2148050" y="1521900"/>
            <a:ext cx="4848000" cy="48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00">
                <a:solidFill>
                  <a:schemeClr val="accent3"/>
                </a:solidFill>
                <a:latin typeface="Tenor Sans"/>
                <a:ea typeface="Tenor Sans"/>
                <a:cs typeface="Tenor Sans"/>
                <a:sym typeface="Tenor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2" name="Google Shape;302;p31"/>
          <p:cNvSpPr txBox="1">
            <a:spLocks noGrp="1"/>
          </p:cNvSpPr>
          <p:nvPr>
            <p:ph type="subTitle" idx="2"/>
          </p:nvPr>
        </p:nvSpPr>
        <p:spPr>
          <a:xfrm>
            <a:off x="2148050" y="2088275"/>
            <a:ext cx="4848000" cy="81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03" name="Google Shape;303;p31"/>
          <p:cNvSpPr txBox="1"/>
          <p:nvPr/>
        </p:nvSpPr>
        <p:spPr>
          <a:xfrm>
            <a:off x="2148050" y="3783900"/>
            <a:ext cx="4848000" cy="5514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accent3"/>
                </a:solidFill>
                <a:latin typeface="Nunito"/>
                <a:ea typeface="Nunito"/>
                <a:cs typeface="Nunito"/>
                <a:sym typeface="Nunito"/>
              </a:rPr>
              <a:t>CREDITS: This presentation template was created by </a:t>
            </a:r>
            <a:r>
              <a:rPr lang="en" sz="1200" b="1">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b="1">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including icons by </a:t>
            </a:r>
            <a:r>
              <a:rPr lang="en" sz="1200" b="1">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1">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infographics &amp; images by </a:t>
            </a:r>
            <a:r>
              <a:rPr lang="en" sz="1200" b="1">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accent3"/>
              </a:solidFill>
              <a:latin typeface="Nunito"/>
              <a:ea typeface="Nunito"/>
              <a:cs typeface="Nunito"/>
              <a:sym typeface="Nunito"/>
            </a:endParaRPr>
          </a:p>
        </p:txBody>
      </p:sp>
      <p:cxnSp>
        <p:nvCxnSpPr>
          <p:cNvPr id="304" name="Google Shape;304;p31"/>
          <p:cNvCxnSpPr/>
          <p:nvPr/>
        </p:nvCxnSpPr>
        <p:spPr>
          <a:xfrm>
            <a:off x="10350" y="302200"/>
            <a:ext cx="9123600" cy="0"/>
          </a:xfrm>
          <a:prstGeom prst="straightConnector1">
            <a:avLst/>
          </a:prstGeom>
          <a:noFill/>
          <a:ln w="9525" cap="flat" cmpd="sng">
            <a:solidFill>
              <a:schemeClr val="accent3"/>
            </a:solidFill>
            <a:prstDash val="solid"/>
            <a:round/>
            <a:headEnd type="none" w="med" len="med"/>
            <a:tailEnd type="none" w="med" len="med"/>
          </a:ln>
        </p:spPr>
      </p:cxnSp>
      <p:sp>
        <p:nvSpPr>
          <p:cNvPr id="305" name="Google Shape;305;p31"/>
          <p:cNvSpPr/>
          <p:nvPr/>
        </p:nvSpPr>
        <p:spPr>
          <a:xfrm>
            <a:off x="-19250" y="3726250"/>
            <a:ext cx="9182400" cy="1420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1"/>
          <p:cNvGrpSpPr/>
          <p:nvPr/>
        </p:nvGrpSpPr>
        <p:grpSpPr>
          <a:xfrm rot="5400000" flipH="1">
            <a:off x="197415" y="522636"/>
            <a:ext cx="3055383" cy="2010131"/>
            <a:chOff x="4572000" y="2566850"/>
            <a:chExt cx="3478350" cy="2288400"/>
          </a:xfrm>
        </p:grpSpPr>
        <p:sp>
          <p:nvSpPr>
            <p:cNvPr id="307" name="Google Shape;307;p31"/>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31"/>
            <p:cNvCxnSpPr>
              <a:stCxn id="307"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09" name="Google Shape;309;p31"/>
          <p:cNvSpPr/>
          <p:nvPr/>
        </p:nvSpPr>
        <p:spPr>
          <a:xfrm>
            <a:off x="-479925" y="5400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31"/>
          <p:cNvCxnSpPr/>
          <p:nvPr/>
        </p:nvCxnSpPr>
        <p:spPr>
          <a:xfrm>
            <a:off x="-10900" y="4843575"/>
            <a:ext cx="9159000" cy="0"/>
          </a:xfrm>
          <a:prstGeom prst="straightConnector1">
            <a:avLst/>
          </a:prstGeom>
          <a:noFill/>
          <a:ln w="9525" cap="flat" cmpd="sng">
            <a:solidFill>
              <a:schemeClr val="accent3"/>
            </a:solidFill>
            <a:prstDash val="solid"/>
            <a:round/>
            <a:headEnd type="none" w="med" len="med"/>
            <a:tailEnd type="none" w="med" len="med"/>
          </a:ln>
        </p:spPr>
      </p:cxnSp>
      <p:grpSp>
        <p:nvGrpSpPr>
          <p:cNvPr id="311" name="Google Shape;311;p31"/>
          <p:cNvGrpSpPr/>
          <p:nvPr/>
        </p:nvGrpSpPr>
        <p:grpSpPr>
          <a:xfrm rot="-5400000" flipH="1">
            <a:off x="5583076" y="885356"/>
            <a:ext cx="3424045" cy="2257735"/>
            <a:chOff x="4572000" y="2566850"/>
            <a:chExt cx="3470550" cy="2288400"/>
          </a:xfrm>
        </p:grpSpPr>
        <p:sp>
          <p:nvSpPr>
            <p:cNvPr id="312" name="Google Shape;312;p31"/>
            <p:cNvSpPr/>
            <p:nvPr/>
          </p:nvSpPr>
          <p:spPr>
            <a:xfrm rot="-5400000" flipH="1">
              <a:off x="4558050" y="2580800"/>
              <a:ext cx="2288400" cy="2260500"/>
            </a:xfrm>
            <a:prstGeom prst="arc">
              <a:avLst>
                <a:gd name="adj1" fmla="val 1619369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 name="Google Shape;313;p31"/>
            <p:cNvCxnSpPr>
              <a:stCxn id="312" idx="2"/>
            </p:cNvCxnSpPr>
            <p:nvPr/>
          </p:nvCxnSpPr>
          <p:spPr>
            <a:xfrm rot="10800000">
              <a:off x="6872400" y="3685100"/>
              <a:ext cx="0" cy="2340300"/>
            </a:xfrm>
            <a:prstGeom prst="straightConnector1">
              <a:avLst/>
            </a:prstGeom>
            <a:noFill/>
            <a:ln w="9525" cap="flat" cmpd="sng">
              <a:solidFill>
                <a:schemeClr val="accent3"/>
              </a:solidFill>
              <a:prstDash val="solid"/>
              <a:round/>
              <a:headEnd type="none" w="med" len="med"/>
              <a:tailEnd type="none" w="med" len="med"/>
            </a:ln>
          </p:spPr>
        </p:cxnSp>
      </p:grpSp>
      <p:sp>
        <p:nvSpPr>
          <p:cNvPr id="314" name="Google Shape;314;p31"/>
          <p:cNvSpPr/>
          <p:nvPr/>
        </p:nvSpPr>
        <p:spPr>
          <a:xfrm>
            <a:off x="6625625"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288150" y="413033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986075" y="119836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589550" y="2242125"/>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8282100" y="1676700"/>
            <a:ext cx="283800" cy="283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33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4DBB-CE29-4639-933A-1160A32B799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0B466807-6ADC-4B22-99EB-611C15FC2D5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C068FC-A426-466F-B5A0-2E965BD05368}"/>
              </a:ext>
            </a:extLst>
          </p:cNvPr>
          <p:cNvSpPr>
            <a:spLocks noGrp="1"/>
          </p:cNvSpPr>
          <p:nvPr>
            <p:ph type="dt" sz="half" idx="10"/>
          </p:nvPr>
        </p:nvSpPr>
        <p:spPr/>
        <p:txBody>
          <a:body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5DC6FD60-087A-435D-AB6A-D52BC8D304F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6D7E0D4-A355-40B5-A33B-0D3AC3EB9ACC}"/>
              </a:ext>
            </a:extLst>
          </p:cNvPr>
          <p:cNvSpPr>
            <a:spLocks noGrp="1"/>
          </p:cNvSpPr>
          <p:nvPr>
            <p:ph type="sldNum" sz="quarter" idx="12"/>
          </p:nvPr>
        </p:nvSpPr>
        <p:spPr/>
        <p:txBody>
          <a:bodyPr/>
          <a:lstStyle/>
          <a:p>
            <a:fld id="{A5569E72-52F3-46FE-B9E8-858C507B27DF}" type="slidenum">
              <a:rPr lang="en-ID" smtClean="0"/>
              <a:t>‹#›</a:t>
            </a:fld>
            <a:endParaRPr lang="en-ID"/>
          </a:p>
        </p:txBody>
      </p:sp>
    </p:spTree>
    <p:extLst>
      <p:ext uri="{BB962C8B-B14F-4D97-AF65-F5344CB8AC3E}">
        <p14:creationId xmlns:p14="http://schemas.microsoft.com/office/powerpoint/2010/main" val="1662458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319"/>
        <p:cNvGrpSpPr/>
        <p:nvPr/>
      </p:nvGrpSpPr>
      <p:grpSpPr>
        <a:xfrm>
          <a:off x="0" y="0"/>
          <a:ext cx="0" cy="0"/>
          <a:chOff x="0" y="0"/>
          <a:chExt cx="0" cy="0"/>
        </a:xfrm>
      </p:grpSpPr>
      <p:sp>
        <p:nvSpPr>
          <p:cNvPr id="320" name="Google Shape;320;p32"/>
          <p:cNvSpPr/>
          <p:nvPr/>
        </p:nvSpPr>
        <p:spPr>
          <a:xfrm rot="-5400000" flipH="1">
            <a:off x="2550900" y="-1283800"/>
            <a:ext cx="4059900" cy="7711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flipH="1">
            <a:off x="725125" y="564300"/>
            <a:ext cx="3943200" cy="46365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32"/>
            <p:cNvCxnSpPr>
              <a:stCxn id="323" idx="2"/>
            </p:cNvCxnSpPr>
            <p:nvPr/>
          </p:nvCxnSpPr>
          <p:spPr>
            <a:xfrm rot="10800000">
              <a:off x="6876300" y="3681200"/>
              <a:ext cx="0" cy="23481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32"/>
          <p:cNvSpPr/>
          <p:nvPr/>
        </p:nvSpPr>
        <p:spPr>
          <a:xfrm flipH="1">
            <a:off x="7077650" y="541850"/>
            <a:ext cx="2709900" cy="2676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rot="5400000" flipH="1">
            <a:off x="1050" y="548711"/>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7691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3"/>
            <p:cNvCxnSpPr>
              <a:stCxn id="332" idx="2"/>
            </p:cNvCxnSpPr>
            <p:nvPr/>
          </p:nvCxnSpPr>
          <p:spPr>
            <a:xfrm>
              <a:off x="5702250" y="4855250"/>
              <a:ext cx="2348100" cy="0"/>
            </a:xfrm>
            <a:prstGeom prst="straightConnector1">
              <a:avLst/>
            </a:prstGeom>
            <a:noFill/>
            <a:ln w="9525" cap="flat" cmpd="sng">
              <a:solidFill>
                <a:schemeClr val="dk2"/>
              </a:solidFill>
              <a:prstDash val="solid"/>
              <a:round/>
              <a:headEnd type="none" w="med" len="med"/>
              <a:tailEnd type="none" w="med" len="med"/>
            </a:ln>
          </p:spPr>
        </p:cxnSp>
      </p:grpSp>
      <p:sp>
        <p:nvSpPr>
          <p:cNvPr id="334" name="Google Shape;334;p33"/>
          <p:cNvSpPr/>
          <p:nvPr/>
        </p:nvSpPr>
        <p:spPr>
          <a:xfrm rot="5400000" flipH="1">
            <a:off x="6092186" y="3944551"/>
            <a:ext cx="2556300" cy="2525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rot="5400000" flipH="1">
            <a:off x="4195850" y="2172311"/>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flipH="1">
            <a:off x="720000" y="564300"/>
            <a:ext cx="2106000" cy="4685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72850" y="4448100"/>
            <a:ext cx="294300" cy="31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33"/>
          <p:cNvCxnSpPr/>
          <p:nvPr/>
        </p:nvCxnSpPr>
        <p:spPr>
          <a:xfrm>
            <a:off x="9525" y="4603500"/>
            <a:ext cx="35052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3"/>
          <p:cNvCxnSpPr>
            <a:stCxn id="330" idx="3"/>
          </p:cNvCxnSpPr>
          <p:nvPr/>
        </p:nvCxnSpPr>
        <p:spPr>
          <a:xfrm>
            <a:off x="4572000" y="564300"/>
            <a:ext cx="4581300" cy="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7810499" y="257550"/>
            <a:ext cx="613500" cy="61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5318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dk1"/>
        </a:solidFill>
        <a:effectLst/>
      </p:bgPr>
    </p:bg>
    <p:spTree>
      <p:nvGrpSpPr>
        <p:cNvPr id="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4"/>
            <p:cNvCxnSpPr>
              <a:stCxn id="344" idx="2"/>
            </p:cNvCxnSpPr>
            <p:nvPr/>
          </p:nvCxnSpPr>
          <p:spPr>
            <a:xfrm>
              <a:off x="5702250" y="4855250"/>
              <a:ext cx="2348100" cy="0"/>
            </a:xfrm>
            <a:prstGeom prst="straightConnector1">
              <a:avLst/>
            </a:prstGeom>
            <a:noFill/>
            <a:ln w="9525" cap="flat" cmpd="sng">
              <a:solidFill>
                <a:schemeClr val="accent3"/>
              </a:solidFill>
              <a:prstDash val="solid"/>
              <a:round/>
              <a:headEnd type="none" w="med" len="med"/>
              <a:tailEnd type="none" w="med" len="med"/>
            </a:ln>
          </p:spPr>
        </p:cxnSp>
      </p:grpSp>
      <p:sp>
        <p:nvSpPr>
          <p:cNvPr id="346" name="Google Shape;346;p34"/>
          <p:cNvSpPr/>
          <p:nvPr/>
        </p:nvSpPr>
        <p:spPr>
          <a:xfrm rot="5400000" flipH="1">
            <a:off x="6338975" y="2863486"/>
            <a:ext cx="1437900" cy="142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4"/>
          <p:cNvCxnSpPr/>
          <p:nvPr/>
        </p:nvCxnSpPr>
        <p:spPr>
          <a:xfrm>
            <a:off x="9600" y="4603500"/>
            <a:ext cx="4562400" cy="0"/>
          </a:xfrm>
          <a:prstGeom prst="straightConnector1">
            <a:avLst/>
          </a:prstGeom>
          <a:noFill/>
          <a:ln w="9525" cap="flat" cmpd="sng">
            <a:solidFill>
              <a:schemeClr val="accent3"/>
            </a:solidFill>
            <a:prstDash val="solid"/>
            <a:round/>
            <a:headEnd type="none" w="med" len="med"/>
            <a:tailEnd type="none" w="med" len="med"/>
          </a:ln>
        </p:spPr>
      </p:cxnSp>
      <p:sp>
        <p:nvSpPr>
          <p:cNvPr id="350" name="Google Shape;350;p34"/>
          <p:cNvSpPr/>
          <p:nvPr/>
        </p:nvSpPr>
        <p:spPr>
          <a:xfrm flipH="1">
            <a:off x="705000" y="3571875"/>
            <a:ext cx="2343000" cy="1663800"/>
          </a:xfrm>
          <a:prstGeom prst="round2SameRect">
            <a:avLst>
              <a:gd name="adj1" fmla="val 49935"/>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442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4" r:id="rId2"/>
    <p:sldLayoutId id="2147483676" r:id="rId3"/>
    <p:sldLayoutId id="2147483678" r:id="rId4"/>
    <p:sldLayoutId id="214748367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A8B56-ED38-4DFA-84EA-1F11A93B63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A0D25A0-24E1-4A78-A949-B14C92F934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0FA8DAC-9F32-4E5B-A109-A7CB6E349CA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B4C25F-B110-4F06-9045-4DE23C02291F}" type="datetimeFigureOut">
              <a:rPr lang="en-ID" smtClean="0"/>
              <a:t>13/06/2023</a:t>
            </a:fld>
            <a:endParaRPr lang="en-ID"/>
          </a:p>
        </p:txBody>
      </p:sp>
      <p:sp>
        <p:nvSpPr>
          <p:cNvPr id="5" name="Footer Placeholder 4">
            <a:extLst>
              <a:ext uri="{FF2B5EF4-FFF2-40B4-BE49-F238E27FC236}">
                <a16:creationId xmlns:a16="http://schemas.microsoft.com/office/drawing/2014/main" id="{84B80F61-B22D-4177-A1F4-E31EAD931EC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88B314DB-D44D-4655-A055-C6F347FA4EF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5569E72-52F3-46FE-B9E8-858C507B27DF}" type="slidenum">
              <a:rPr lang="en-ID" smtClean="0"/>
              <a:t>‹#›</a:t>
            </a:fld>
            <a:endParaRPr lang="en-ID"/>
          </a:p>
        </p:txBody>
      </p:sp>
    </p:spTree>
    <p:extLst>
      <p:ext uri="{BB962C8B-B14F-4D97-AF65-F5344CB8AC3E}">
        <p14:creationId xmlns:p14="http://schemas.microsoft.com/office/powerpoint/2010/main" val="2249648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2335333554"/>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51"/>
        <p:cNvGrpSpPr/>
        <p:nvPr/>
      </p:nvGrpSpPr>
      <p:grpSpPr>
        <a:xfrm>
          <a:off x="0" y="0"/>
          <a:ext cx="0" cy="0"/>
          <a:chOff x="0" y="0"/>
          <a:chExt cx="0" cy="0"/>
        </a:xfrm>
      </p:grpSpPr>
      <p:sp>
        <p:nvSpPr>
          <p:cNvPr id="352" name="Google Shape;352;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53" name="Google Shape;353;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37715784"/>
      </p:ext>
    </p:extLst>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781924615"/>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7.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4.png"/><Relationship Id="rId1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1.svg"/><Relationship Id="rId12" Type="http://schemas.openxmlformats.org/officeDocument/2006/relationships/slide" Target="slide35.xml"/><Relationship Id="rId17" Type="http://schemas.openxmlformats.org/officeDocument/2006/relationships/slide" Target="slide39.xml"/><Relationship Id="rId2" Type="http://schemas.openxmlformats.org/officeDocument/2006/relationships/notesSlide" Target="../notesSlides/notesSlide24.xml"/><Relationship Id="rId16"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5.svg"/><Relationship Id="rId5" Type="http://schemas.openxmlformats.org/officeDocument/2006/relationships/slide" Target="slide25.xml"/><Relationship Id="rId15" Type="http://schemas.openxmlformats.org/officeDocument/2006/relationships/image" Target="../media/image36.png"/><Relationship Id="rId10" Type="http://schemas.openxmlformats.org/officeDocument/2006/relationships/image" Target="../media/image34.png"/><Relationship Id="rId19"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3.png"/><Relationship Id="rId14"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8.jpg"/><Relationship Id="rId7" Type="http://schemas.openxmlformats.org/officeDocument/2006/relationships/slide" Target="slide27.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18" Type="http://schemas.openxmlformats.org/officeDocument/2006/relationships/image" Target="../media/image35.svg"/><Relationship Id="rId3" Type="http://schemas.openxmlformats.org/officeDocument/2006/relationships/image" Target="../media/image30.png"/><Relationship Id="rId21" Type="http://schemas.openxmlformats.org/officeDocument/2006/relationships/slide" Target="slide39.xml"/><Relationship Id="rId7" Type="http://schemas.openxmlformats.org/officeDocument/2006/relationships/image" Target="../media/image31.svg"/><Relationship Id="rId12" Type="http://schemas.openxmlformats.org/officeDocument/2006/relationships/slide" Target="slide31.xml"/><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slide" Target="slide35.xml"/><Relationship Id="rId20"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3.png"/><Relationship Id="rId5" Type="http://schemas.openxmlformats.org/officeDocument/2006/relationships/slide" Target="slide25.xml"/><Relationship Id="rId15" Type="http://schemas.openxmlformats.org/officeDocument/2006/relationships/image" Target="../media/image35.svg"/><Relationship Id="rId23"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29.xml"/><Relationship Id="rId14" Type="http://schemas.openxmlformats.org/officeDocument/2006/relationships/image" Target="../media/image34.png"/><Relationship Id="rId22"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gif"/><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18" Type="http://schemas.openxmlformats.org/officeDocument/2006/relationships/image" Target="../media/image35.svg"/><Relationship Id="rId3" Type="http://schemas.openxmlformats.org/officeDocument/2006/relationships/image" Target="../media/image30.png"/><Relationship Id="rId21" Type="http://schemas.openxmlformats.org/officeDocument/2006/relationships/slide" Target="slide39.xml"/><Relationship Id="rId7" Type="http://schemas.openxmlformats.org/officeDocument/2006/relationships/image" Target="../media/image31.svg"/><Relationship Id="rId12" Type="http://schemas.openxmlformats.org/officeDocument/2006/relationships/slide" Target="slide31.xml"/><Relationship Id="rId17" Type="http://schemas.openxmlformats.org/officeDocument/2006/relationships/image" Target="../media/image34.png"/><Relationship Id="rId2" Type="http://schemas.openxmlformats.org/officeDocument/2006/relationships/notesSlide" Target="../notesSlides/notesSlide28.xml"/><Relationship Id="rId16" Type="http://schemas.openxmlformats.org/officeDocument/2006/relationships/slide" Target="slide35.xml"/><Relationship Id="rId20"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3.png"/><Relationship Id="rId5" Type="http://schemas.openxmlformats.org/officeDocument/2006/relationships/slide" Target="slide25.xml"/><Relationship Id="rId15" Type="http://schemas.openxmlformats.org/officeDocument/2006/relationships/image" Target="../media/image35.svg"/><Relationship Id="rId23"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29.xml"/><Relationship Id="rId14" Type="http://schemas.openxmlformats.org/officeDocument/2006/relationships/image" Target="../media/image34.png"/><Relationship Id="rId22"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 Target="slide32.xml"/><Relationship Id="rId7"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13.xml"/><Relationship Id="rId6" Type="http://schemas.openxmlformats.org/officeDocument/2006/relationships/slide" Target="slide33.xml"/><Relationship Id="rId5" Type="http://schemas.openxmlformats.org/officeDocument/2006/relationships/image" Target="../media/image57.png"/><Relationship Id="rId4" Type="http://schemas.openxmlformats.org/officeDocument/2006/relationships/image" Target="../media/image56.gif"/></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18" Type="http://schemas.openxmlformats.org/officeDocument/2006/relationships/image" Target="../media/image35.svg"/><Relationship Id="rId3" Type="http://schemas.openxmlformats.org/officeDocument/2006/relationships/image" Target="../media/image30.png"/><Relationship Id="rId21" Type="http://schemas.openxmlformats.org/officeDocument/2006/relationships/slide" Target="slide39.xml"/><Relationship Id="rId7" Type="http://schemas.openxmlformats.org/officeDocument/2006/relationships/image" Target="../media/image31.svg"/><Relationship Id="rId12" Type="http://schemas.openxmlformats.org/officeDocument/2006/relationships/slide" Target="slide31.xml"/><Relationship Id="rId17" Type="http://schemas.openxmlformats.org/officeDocument/2006/relationships/image" Target="../media/image34.png"/><Relationship Id="rId2" Type="http://schemas.openxmlformats.org/officeDocument/2006/relationships/notesSlide" Target="../notesSlides/notesSlide29.xml"/><Relationship Id="rId16" Type="http://schemas.openxmlformats.org/officeDocument/2006/relationships/slide" Target="slide35.xml"/><Relationship Id="rId20"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3.png"/><Relationship Id="rId5" Type="http://schemas.openxmlformats.org/officeDocument/2006/relationships/slide" Target="slide25.xml"/><Relationship Id="rId15" Type="http://schemas.openxmlformats.org/officeDocument/2006/relationships/image" Target="../media/image35.svg"/><Relationship Id="rId23"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29.xml"/><Relationship Id="rId14" Type="http://schemas.openxmlformats.org/officeDocument/2006/relationships/image" Target="../media/image34.png"/><Relationship Id="rId22"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3.png"/><Relationship Id="rId7" Type="http://schemas.openxmlformats.org/officeDocument/2006/relationships/slide" Target="slide36.xml"/><Relationship Id="rId12"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11" Type="http://schemas.openxmlformats.org/officeDocument/2006/relationships/image" Target="../media/image65.png"/><Relationship Id="rId10" Type="http://schemas.openxmlformats.org/officeDocument/2006/relationships/slide" Target="slide37.xml"/><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18" Type="http://schemas.openxmlformats.org/officeDocument/2006/relationships/image" Target="../media/image35.svg"/><Relationship Id="rId3" Type="http://schemas.openxmlformats.org/officeDocument/2006/relationships/image" Target="../media/image30.png"/><Relationship Id="rId21" Type="http://schemas.openxmlformats.org/officeDocument/2006/relationships/slide" Target="slide39.xml"/><Relationship Id="rId7" Type="http://schemas.openxmlformats.org/officeDocument/2006/relationships/image" Target="../media/image31.svg"/><Relationship Id="rId12" Type="http://schemas.openxmlformats.org/officeDocument/2006/relationships/slide" Target="slide31.xml"/><Relationship Id="rId17" Type="http://schemas.openxmlformats.org/officeDocument/2006/relationships/image" Target="../media/image34.png"/><Relationship Id="rId2" Type="http://schemas.openxmlformats.org/officeDocument/2006/relationships/notesSlide" Target="../notesSlides/notesSlide31.xml"/><Relationship Id="rId16" Type="http://schemas.openxmlformats.org/officeDocument/2006/relationships/slide" Target="slide35.xml"/><Relationship Id="rId20"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3.png"/><Relationship Id="rId5" Type="http://schemas.openxmlformats.org/officeDocument/2006/relationships/slide" Target="slide25.xml"/><Relationship Id="rId15" Type="http://schemas.openxmlformats.org/officeDocument/2006/relationships/image" Target="../media/image35.svg"/><Relationship Id="rId23"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29.xml"/><Relationship Id="rId14" Type="http://schemas.openxmlformats.org/officeDocument/2006/relationships/image" Target="../media/image34.png"/><Relationship Id="rId22"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0.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18" Type="http://schemas.openxmlformats.org/officeDocument/2006/relationships/image" Target="../media/image35.svg"/><Relationship Id="rId3" Type="http://schemas.openxmlformats.org/officeDocument/2006/relationships/image" Target="../media/image30.png"/><Relationship Id="rId21" Type="http://schemas.openxmlformats.org/officeDocument/2006/relationships/slide" Target="slide39.xml"/><Relationship Id="rId7" Type="http://schemas.openxmlformats.org/officeDocument/2006/relationships/image" Target="../media/image31.svg"/><Relationship Id="rId12" Type="http://schemas.openxmlformats.org/officeDocument/2006/relationships/slide" Target="slide31.xml"/><Relationship Id="rId17"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slide" Target="slide35.xml"/><Relationship Id="rId20" Type="http://schemas.openxmlformats.org/officeDocument/2006/relationships/image" Target="../media/image37.sv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33.png"/><Relationship Id="rId5" Type="http://schemas.openxmlformats.org/officeDocument/2006/relationships/slide" Target="slide25.xml"/><Relationship Id="rId15" Type="http://schemas.openxmlformats.org/officeDocument/2006/relationships/image" Target="../media/image35.svg"/><Relationship Id="rId23"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slide" Target="slide29.xml"/><Relationship Id="rId14" Type="http://schemas.openxmlformats.org/officeDocument/2006/relationships/image" Target="../media/image34.png"/><Relationship Id="rId22"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53.xml"/><Relationship Id="rId5" Type="http://schemas.openxmlformats.org/officeDocument/2006/relationships/image" Target="../media/image73.png"/><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74.png"/><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slide" Target="slide45.xml"/><Relationship Id="rId2" Type="http://schemas.openxmlformats.org/officeDocument/2006/relationships/notesSlide" Target="../notesSlides/notesSlide35.xml"/><Relationship Id="rId1" Type="http://schemas.openxmlformats.org/officeDocument/2006/relationships/slideLayout" Target="../slideLayouts/slideLayout53.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slide" Target="slide42.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80.png"/><Relationship Id="rId1" Type="http://schemas.openxmlformats.org/officeDocument/2006/relationships/slideLayout" Target="../slideLayouts/slideLayout58.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slide" Target="slide45.xml"/><Relationship Id="rId2" Type="http://schemas.openxmlformats.org/officeDocument/2006/relationships/notesSlide" Target="../notesSlides/notesSlide37.xml"/><Relationship Id="rId1" Type="http://schemas.openxmlformats.org/officeDocument/2006/relationships/slideLayout" Target="../slideLayouts/slideLayout53.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slide" Target="slide48.xml"/><Relationship Id="rId4" Type="http://schemas.openxmlformats.org/officeDocument/2006/relationships/slide" Target="slide42.xml"/><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83.png"/><Relationship Id="rId1" Type="http://schemas.openxmlformats.org/officeDocument/2006/relationships/slideLayout" Target="../slideLayouts/slideLayout58.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8.xml"/><Relationship Id="rId1" Type="http://schemas.openxmlformats.org/officeDocument/2006/relationships/slideLayout" Target="../slideLayouts/slideLayout51.xml"/><Relationship Id="rId5" Type="http://schemas.openxmlformats.org/officeDocument/2006/relationships/image" Target="../media/image86.jpg"/><Relationship Id="rId4" Type="http://schemas.openxmlformats.org/officeDocument/2006/relationships/image" Target="../media/image8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slide" Target="slide53.xml"/><Relationship Id="rId3" Type="http://schemas.openxmlformats.org/officeDocument/2006/relationships/image" Target="../media/image73.png"/><Relationship Id="rId7" Type="http://schemas.openxmlformats.org/officeDocument/2006/relationships/slide" Target="slide45.xml"/><Relationship Id="rId12"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53.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slide" Target="slide48.xml"/><Relationship Id="rId4" Type="http://schemas.openxmlformats.org/officeDocument/2006/relationships/slide" Target="slide42.xml"/><Relationship Id="rId9" Type="http://schemas.openxmlformats.org/officeDocument/2006/relationships/image" Target="../media/image82.png"/><Relationship Id="rId14" Type="http://schemas.openxmlformats.org/officeDocument/2006/relationships/image" Target="../media/image89.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2.png"/><Relationship Id="rId3" Type="http://schemas.openxmlformats.org/officeDocument/2006/relationships/slide" Target="slide54.xml"/><Relationship Id="rId7" Type="http://schemas.openxmlformats.org/officeDocument/2006/relationships/slide" Target="slide56.xml"/><Relationship Id="rId12" Type="http://schemas.openxmlformats.org/officeDocument/2006/relationships/slide" Target="slide59.xml"/><Relationship Id="rId2" Type="http://schemas.openxmlformats.org/officeDocument/2006/relationships/image" Target="../media/image90.png"/><Relationship Id="rId1" Type="http://schemas.openxmlformats.org/officeDocument/2006/relationships/slideLayout" Target="../slideLayouts/slideLayout58.xml"/><Relationship Id="rId6" Type="http://schemas.openxmlformats.org/officeDocument/2006/relationships/image" Target="../media/image91.png"/><Relationship Id="rId11" Type="http://schemas.openxmlformats.org/officeDocument/2006/relationships/image" Target="../media/image92.png"/><Relationship Id="rId5" Type="http://schemas.openxmlformats.org/officeDocument/2006/relationships/slide" Target="slide55.xml"/><Relationship Id="rId10" Type="http://schemas.openxmlformats.org/officeDocument/2006/relationships/slide" Target="slide58.xml"/><Relationship Id="rId4" Type="http://schemas.openxmlformats.org/officeDocument/2006/relationships/image" Target="../media/image90.png"/><Relationship Id="rId9"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2.xml"/><Relationship Id="rId1" Type="http://schemas.openxmlformats.org/officeDocument/2006/relationships/slideLayout" Target="../slideLayouts/slideLayout51.xml"/><Relationship Id="rId5" Type="http://schemas.openxmlformats.org/officeDocument/2006/relationships/image" Target="../media/image95.jpg"/><Relationship Id="rId4" Type="http://schemas.openxmlformats.org/officeDocument/2006/relationships/image" Target="../media/image94.jpg"/></Relationships>
</file>

<file path=ppt/slides/_rels/slide5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51.xml"/><Relationship Id="rId4" Type="http://schemas.openxmlformats.org/officeDocument/2006/relationships/image" Target="../media/image98.jp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5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sv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slide" Target="slide53.xml"/><Relationship Id="rId3" Type="http://schemas.openxmlformats.org/officeDocument/2006/relationships/image" Target="../media/image73.png"/><Relationship Id="rId7" Type="http://schemas.openxmlformats.org/officeDocument/2006/relationships/slide" Target="slide45.xml"/><Relationship Id="rId12"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53.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3.png"/><Relationship Id="rId10" Type="http://schemas.openxmlformats.org/officeDocument/2006/relationships/slide" Target="slide48.xml"/><Relationship Id="rId4" Type="http://schemas.openxmlformats.org/officeDocument/2006/relationships/slide" Target="slide42.xml"/><Relationship Id="rId9" Type="http://schemas.openxmlformats.org/officeDocument/2006/relationships/image" Target="../media/image82.png"/><Relationship Id="rId14" Type="http://schemas.openxmlformats.org/officeDocument/2006/relationships/image" Target="../media/image8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3" Type="http://schemas.openxmlformats.org/officeDocument/2006/relationships/hyperlink" Target="https://www.prnewswire.com/news-releases/autism-speaks-renews-call-for-significant-increase-in-funding-for-research-and-services-to-support-the-2-3-of-us-children-with-autism-spectrum-disorder-301436635.html" TargetMode="External"/><Relationship Id="rId7" Type="http://schemas.openxmlformats.org/officeDocument/2006/relationships/hyperlink" Target="https://www.nature.com/articles/s41598-022-11173-0" TargetMode="External"/><Relationship Id="rId2" Type="http://schemas.openxmlformats.org/officeDocument/2006/relationships/notesSlide" Target="../notesSlides/notesSlide51.xml"/><Relationship Id="rId1" Type="http://schemas.openxmlformats.org/officeDocument/2006/relationships/slideLayout" Target="../slideLayouts/slideLayout44.xml"/><Relationship Id="rId6" Type="http://schemas.openxmlformats.org/officeDocument/2006/relationships/hyperlink" Target="https://www.kaggle.com/datasets/ss1033741293/ferplus" TargetMode="External"/><Relationship Id="rId5" Type="http://schemas.openxmlformats.org/officeDocument/2006/relationships/hyperlink" Target="https://tacanow.org/about-autism/" TargetMode="External"/><Relationship Id="rId4" Type="http://schemas.openxmlformats.org/officeDocument/2006/relationships/hyperlink" Target="https://www.thetreetop.com/statistics/autism-prevalence#:~:text=The%20country%20with%20the%20highest,1%20in%20100%20in%202022."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7"/>
        <p:cNvGrpSpPr/>
        <p:nvPr/>
      </p:nvGrpSpPr>
      <p:grpSpPr>
        <a:xfrm>
          <a:off x="0" y="0"/>
          <a:ext cx="0" cy="0"/>
          <a:chOff x="0" y="0"/>
          <a:chExt cx="0" cy="0"/>
        </a:xfrm>
      </p:grpSpPr>
      <p:sp>
        <p:nvSpPr>
          <p:cNvPr id="368" name="Google Shape;368;p40"/>
          <p:cNvSpPr txBox="1">
            <a:spLocks noGrp="1"/>
          </p:cNvSpPr>
          <p:nvPr>
            <p:ph type="ctrTitle"/>
          </p:nvPr>
        </p:nvSpPr>
        <p:spPr>
          <a:xfrm>
            <a:off x="2349750" y="791075"/>
            <a:ext cx="4980300" cy="238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AI-Based Communication Tool For High-Functioning Autistic Children</a:t>
            </a:r>
            <a:endParaRPr sz="3000">
              <a:solidFill>
                <a:schemeClr val="accent3"/>
              </a:solidFill>
            </a:endParaRPr>
          </a:p>
        </p:txBody>
      </p:sp>
      <p:sp>
        <p:nvSpPr>
          <p:cNvPr id="369" name="Google Shape;369;p40"/>
          <p:cNvSpPr txBox="1">
            <a:spLocks noGrp="1"/>
          </p:cNvSpPr>
          <p:nvPr>
            <p:ph type="subTitle" idx="1"/>
          </p:nvPr>
        </p:nvSpPr>
        <p:spPr>
          <a:xfrm>
            <a:off x="2560500" y="3080100"/>
            <a:ext cx="4558800" cy="1788600"/>
          </a:xfrm>
          <a:prstGeom prst="rect">
            <a:avLst/>
          </a:prstGeom>
          <a:solidFill>
            <a:srgbClr val="333A56"/>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Farah Ossama – 1180456</a:t>
            </a:r>
            <a:endParaRPr dirty="0"/>
          </a:p>
          <a:p>
            <a:pPr marL="0" lvl="0" indent="0" algn="l" rtl="0">
              <a:spcBef>
                <a:spcPts val="0"/>
              </a:spcBef>
              <a:spcAft>
                <a:spcPts val="0"/>
              </a:spcAft>
              <a:buNone/>
            </a:pPr>
            <a:r>
              <a:rPr lang="en" dirty="0"/>
              <a:t>Fatmah Issam – 1180606</a:t>
            </a:r>
            <a:endParaRPr dirty="0"/>
          </a:p>
          <a:p>
            <a:pPr marL="0" lvl="0" indent="0" algn="l" rtl="0">
              <a:spcBef>
                <a:spcPts val="0"/>
              </a:spcBef>
              <a:spcAft>
                <a:spcPts val="0"/>
              </a:spcAft>
              <a:buNone/>
            </a:pPr>
            <a:r>
              <a:rPr lang="en" dirty="0"/>
              <a:t>Menna Hesham – 1180155</a:t>
            </a:r>
            <a:endParaRPr dirty="0"/>
          </a:p>
          <a:p>
            <a:pPr marL="0" lvl="0" indent="0" algn="l" rtl="0">
              <a:spcBef>
                <a:spcPts val="0"/>
              </a:spcBef>
              <a:spcAft>
                <a:spcPts val="0"/>
              </a:spcAft>
              <a:buNone/>
            </a:pPr>
            <a:r>
              <a:rPr lang="en" dirty="0"/>
              <a:t>Menna Kamel – 1170354</a:t>
            </a:r>
            <a:endParaRPr dirty="0"/>
          </a:p>
          <a:p>
            <a:pPr marL="0" lvl="0" indent="0" algn="l" rtl="0">
              <a:spcBef>
                <a:spcPts val="0"/>
              </a:spcBef>
              <a:spcAft>
                <a:spcPts val="0"/>
              </a:spcAft>
              <a:buNone/>
            </a:pPr>
            <a:r>
              <a:rPr lang="en" dirty="0"/>
              <a:t>Yumna Hamdy – 3190001</a:t>
            </a:r>
            <a:endParaRPr dirty="0"/>
          </a:p>
        </p:txBody>
      </p:sp>
      <p:cxnSp>
        <p:nvCxnSpPr>
          <p:cNvPr id="370" name="Google Shape;370;p40"/>
          <p:cNvCxnSpPr>
            <a:endCxn id="371" idx="2"/>
          </p:cNvCxnSpPr>
          <p:nvPr/>
        </p:nvCxnSpPr>
        <p:spPr>
          <a:xfrm>
            <a:off x="-1580850" y="3080100"/>
            <a:ext cx="811800" cy="0"/>
          </a:xfrm>
          <a:prstGeom prst="straightConnector1">
            <a:avLst/>
          </a:prstGeom>
          <a:noFill/>
          <a:ln w="9525" cap="flat" cmpd="sng">
            <a:solidFill>
              <a:schemeClr val="accent3"/>
            </a:solidFill>
            <a:prstDash val="solid"/>
            <a:round/>
            <a:headEnd type="none" w="med" len="med"/>
            <a:tailEnd type="none" w="med" len="med"/>
          </a:ln>
        </p:spPr>
      </p:cxnSp>
      <p:sp>
        <p:nvSpPr>
          <p:cNvPr id="372" name="Google Shape;372;p40"/>
          <p:cNvSpPr/>
          <p:nvPr/>
        </p:nvSpPr>
        <p:spPr>
          <a:xfrm>
            <a:off x="6979350" y="4400960"/>
            <a:ext cx="279900" cy="2799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73" name="Google Shape;373;p40"/>
          <p:cNvCxnSpPr>
            <a:stCxn id="371" idx="3"/>
          </p:cNvCxnSpPr>
          <p:nvPr/>
        </p:nvCxnSpPr>
        <p:spPr>
          <a:xfrm rot="10800000">
            <a:off x="601800" y="-18300"/>
            <a:ext cx="0" cy="1035000"/>
          </a:xfrm>
          <a:prstGeom prst="straightConnector1">
            <a:avLst/>
          </a:prstGeom>
          <a:noFill/>
          <a:ln w="9525" cap="flat" cmpd="sng">
            <a:solidFill>
              <a:schemeClr val="accent3"/>
            </a:solidFill>
            <a:prstDash val="solid"/>
            <a:round/>
            <a:headEnd type="none" w="med" len="med"/>
            <a:tailEnd type="none" w="med" len="med"/>
          </a:ln>
        </p:spPr>
      </p:cxnSp>
      <p:cxnSp>
        <p:nvCxnSpPr>
          <p:cNvPr id="374" name="Google Shape;374;p40"/>
          <p:cNvCxnSpPr>
            <a:stCxn id="371" idx="1"/>
          </p:cNvCxnSpPr>
          <p:nvPr/>
        </p:nvCxnSpPr>
        <p:spPr>
          <a:xfrm>
            <a:off x="601800" y="5143500"/>
            <a:ext cx="0" cy="576900"/>
          </a:xfrm>
          <a:prstGeom prst="straightConnector1">
            <a:avLst/>
          </a:prstGeom>
          <a:noFill/>
          <a:ln w="9525" cap="flat" cmpd="sng">
            <a:solidFill>
              <a:schemeClr val="accent3"/>
            </a:solidFill>
            <a:prstDash val="solid"/>
            <a:round/>
            <a:headEnd type="none" w="med" len="med"/>
            <a:tailEnd type="none" w="med" len="med"/>
          </a:ln>
        </p:spPr>
      </p:cxnSp>
      <p:pic>
        <p:nvPicPr>
          <p:cNvPr id="375" name="Google Shape;375;p40"/>
          <p:cNvPicPr preferRelativeResize="0"/>
          <p:nvPr/>
        </p:nvPicPr>
        <p:blipFill rotWithShape="1">
          <a:blip r:embed="rId3">
            <a:alphaModFix/>
          </a:blip>
          <a:srcRect l="31978" t="11222" r="31558" b="23413"/>
          <a:stretch/>
        </p:blipFill>
        <p:spPr>
          <a:xfrm>
            <a:off x="0" y="1233200"/>
            <a:ext cx="2075903" cy="3721050"/>
          </a:xfrm>
          <a:prstGeom prst="rect">
            <a:avLst/>
          </a:prstGeom>
          <a:noFill/>
          <a:ln>
            <a:noFill/>
          </a:ln>
        </p:spPr>
      </p:pic>
      <p:sp>
        <p:nvSpPr>
          <p:cNvPr id="2" name="TextBox 1">
            <a:extLst>
              <a:ext uri="{FF2B5EF4-FFF2-40B4-BE49-F238E27FC236}">
                <a16:creationId xmlns:a16="http://schemas.microsoft.com/office/drawing/2014/main" id="{43FB50B1-3E53-AB00-DBF8-4B401F2BF7C1}"/>
              </a:ext>
            </a:extLst>
          </p:cNvPr>
          <p:cNvSpPr txBox="1"/>
          <p:nvPr/>
        </p:nvSpPr>
        <p:spPr>
          <a:xfrm>
            <a:off x="7462038" y="240280"/>
            <a:ext cx="1681962" cy="1378275"/>
          </a:xfrm>
          <a:prstGeom prst="rect">
            <a:avLst/>
          </a:prstGeom>
          <a:solidFill>
            <a:srgbClr val="333A56"/>
          </a:solidFill>
        </p:spPr>
        <p:txBody>
          <a:bodyPr wrap="square" rtlCol="0">
            <a:spAutoFit/>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9"/>
          <p:cNvSpPr txBox="1">
            <a:spLocks noGrp="1"/>
          </p:cNvSpPr>
          <p:nvPr>
            <p:ph type="title"/>
          </p:nvPr>
        </p:nvSpPr>
        <p:spPr>
          <a:xfrm>
            <a:off x="1806750" y="219425"/>
            <a:ext cx="55305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Story</a:t>
            </a:r>
            <a:endParaRPr/>
          </a:p>
        </p:txBody>
      </p:sp>
      <p:sp>
        <p:nvSpPr>
          <p:cNvPr id="508" name="Google Shape;508;p49"/>
          <p:cNvSpPr/>
          <p:nvPr/>
        </p:nvSpPr>
        <p:spPr>
          <a:xfrm>
            <a:off x="3790387" y="3559129"/>
            <a:ext cx="1420037" cy="1088149"/>
          </a:xfrm>
          <a:custGeom>
            <a:avLst/>
            <a:gdLst/>
            <a:ahLst/>
            <a:cxnLst/>
            <a:rect l="l" t="t" r="r" b="b"/>
            <a:pathLst>
              <a:path w="5460" h="4382" extrusionOk="0">
                <a:moveTo>
                  <a:pt x="1336" y="0"/>
                </a:moveTo>
                <a:lnTo>
                  <a:pt x="306" y="111"/>
                </a:lnTo>
                <a:lnTo>
                  <a:pt x="0" y="4118"/>
                </a:lnTo>
                <a:lnTo>
                  <a:pt x="1405" y="4297"/>
                </a:lnTo>
                <a:cubicBezTo>
                  <a:pt x="1861" y="3989"/>
                  <a:pt x="2419" y="3830"/>
                  <a:pt x="2984" y="3830"/>
                </a:cubicBezTo>
                <a:cubicBezTo>
                  <a:pt x="3585" y="3830"/>
                  <a:pt x="4193" y="4010"/>
                  <a:pt x="4692" y="4381"/>
                </a:cubicBezTo>
                <a:lnTo>
                  <a:pt x="5391" y="4318"/>
                </a:lnTo>
                <a:lnTo>
                  <a:pt x="5460" y="42"/>
                </a:lnTo>
                <a:lnTo>
                  <a:pt x="4671" y="0"/>
                </a:lnTo>
                <a:cubicBezTo>
                  <a:pt x="4179" y="345"/>
                  <a:pt x="3586" y="527"/>
                  <a:pt x="2990" y="527"/>
                </a:cubicBezTo>
                <a:cubicBezTo>
                  <a:pt x="2413" y="527"/>
                  <a:pt x="1833" y="357"/>
                  <a:pt x="1336"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 name="Google Shape;509;p49"/>
          <p:cNvSpPr/>
          <p:nvPr/>
        </p:nvSpPr>
        <p:spPr>
          <a:xfrm>
            <a:off x="4947483" y="2601596"/>
            <a:ext cx="1481676" cy="1523210"/>
          </a:xfrm>
          <a:custGeom>
            <a:avLst/>
            <a:gdLst/>
            <a:ahLst/>
            <a:cxnLst/>
            <a:rect l="l" t="t" r="r" b="b"/>
            <a:pathLst>
              <a:path w="5697" h="6134" extrusionOk="0">
                <a:moveTo>
                  <a:pt x="1405" y="1"/>
                </a:moveTo>
                <a:lnTo>
                  <a:pt x="1095" y="743"/>
                </a:lnTo>
                <a:lnTo>
                  <a:pt x="1053" y="853"/>
                </a:lnTo>
                <a:cubicBezTo>
                  <a:pt x="1405" y="1994"/>
                  <a:pt x="1074" y="3178"/>
                  <a:pt x="174" y="3877"/>
                </a:cubicBezTo>
                <a:lnTo>
                  <a:pt x="1" y="5192"/>
                </a:lnTo>
                <a:lnTo>
                  <a:pt x="4098" y="6133"/>
                </a:lnTo>
                <a:lnTo>
                  <a:pt x="4514" y="5213"/>
                </a:lnTo>
                <a:lnTo>
                  <a:pt x="4514" y="5192"/>
                </a:lnTo>
                <a:cubicBezTo>
                  <a:pt x="4077" y="4009"/>
                  <a:pt x="4514" y="2715"/>
                  <a:pt x="5481" y="2015"/>
                </a:cubicBezTo>
                <a:lnTo>
                  <a:pt x="5697" y="1247"/>
                </a:lnTo>
                <a:lnTo>
                  <a:pt x="1405" y="1"/>
                </a:lnTo>
                <a:close/>
              </a:path>
            </a:pathLst>
          </a:custGeom>
          <a:solidFill>
            <a:srgbClr val="256F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510;p49"/>
          <p:cNvSpPr/>
          <p:nvPr/>
        </p:nvSpPr>
        <p:spPr>
          <a:xfrm>
            <a:off x="2729941" y="2601596"/>
            <a:ext cx="1476214" cy="1523210"/>
          </a:xfrm>
          <a:custGeom>
            <a:avLst/>
            <a:gdLst/>
            <a:ahLst/>
            <a:cxnLst/>
            <a:rect l="l" t="t" r="r" b="b"/>
            <a:pathLst>
              <a:path w="5676" h="6134" extrusionOk="0">
                <a:moveTo>
                  <a:pt x="4292" y="1"/>
                </a:moveTo>
                <a:lnTo>
                  <a:pt x="0" y="1247"/>
                </a:lnTo>
                <a:lnTo>
                  <a:pt x="216" y="2015"/>
                </a:lnTo>
                <a:cubicBezTo>
                  <a:pt x="1184" y="2715"/>
                  <a:pt x="1599" y="4009"/>
                  <a:pt x="1184" y="5192"/>
                </a:cubicBezTo>
                <a:lnTo>
                  <a:pt x="1157" y="5213"/>
                </a:lnTo>
                <a:lnTo>
                  <a:pt x="1578" y="6133"/>
                </a:lnTo>
                <a:lnTo>
                  <a:pt x="5675" y="5192"/>
                </a:lnTo>
                <a:lnTo>
                  <a:pt x="5475" y="3877"/>
                </a:lnTo>
                <a:cubicBezTo>
                  <a:pt x="4555" y="3157"/>
                  <a:pt x="4250" y="1926"/>
                  <a:pt x="4602" y="790"/>
                </a:cubicBezTo>
                <a:lnTo>
                  <a:pt x="4602" y="743"/>
                </a:lnTo>
                <a:lnTo>
                  <a:pt x="429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11;p49"/>
          <p:cNvSpPr/>
          <p:nvPr/>
        </p:nvSpPr>
        <p:spPr>
          <a:xfrm>
            <a:off x="3009367" y="1295666"/>
            <a:ext cx="1744357" cy="1665499"/>
          </a:xfrm>
          <a:custGeom>
            <a:avLst/>
            <a:gdLst/>
            <a:ahLst/>
            <a:cxnLst/>
            <a:rect l="l" t="t" r="r" b="b"/>
            <a:pathLst>
              <a:path w="6707" h="6707" extrusionOk="0">
                <a:moveTo>
                  <a:pt x="4034" y="1"/>
                </a:moveTo>
                <a:lnTo>
                  <a:pt x="3398" y="479"/>
                </a:lnTo>
                <a:cubicBezTo>
                  <a:pt x="3072" y="1620"/>
                  <a:pt x="2020" y="2478"/>
                  <a:pt x="747" y="2478"/>
                </a:cubicBezTo>
                <a:lnTo>
                  <a:pt x="0" y="3177"/>
                </a:lnTo>
                <a:lnTo>
                  <a:pt x="2304" y="6706"/>
                </a:lnTo>
                <a:lnTo>
                  <a:pt x="3466" y="6049"/>
                </a:lnTo>
                <a:cubicBezTo>
                  <a:pt x="3834" y="4950"/>
                  <a:pt x="4865" y="4140"/>
                  <a:pt x="6096" y="4140"/>
                </a:cubicBezTo>
                <a:lnTo>
                  <a:pt x="6117" y="4140"/>
                </a:lnTo>
                <a:lnTo>
                  <a:pt x="6706" y="3614"/>
                </a:lnTo>
                <a:lnTo>
                  <a:pt x="40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512;p49"/>
          <p:cNvSpPr/>
          <p:nvPr/>
        </p:nvSpPr>
        <p:spPr>
          <a:xfrm>
            <a:off x="4389612" y="1300881"/>
            <a:ext cx="1737334" cy="1660284"/>
          </a:xfrm>
          <a:custGeom>
            <a:avLst/>
            <a:gdLst/>
            <a:ahLst/>
            <a:cxnLst/>
            <a:rect l="l" t="t" r="r" b="b"/>
            <a:pathLst>
              <a:path w="6680" h="6686" extrusionOk="0">
                <a:moveTo>
                  <a:pt x="2651" y="1"/>
                </a:moveTo>
                <a:lnTo>
                  <a:pt x="0" y="3593"/>
                </a:lnTo>
                <a:lnTo>
                  <a:pt x="589" y="4140"/>
                </a:lnTo>
                <a:lnTo>
                  <a:pt x="610" y="4140"/>
                </a:lnTo>
                <a:cubicBezTo>
                  <a:pt x="1815" y="4140"/>
                  <a:pt x="2824" y="4955"/>
                  <a:pt x="3177" y="6049"/>
                </a:cubicBezTo>
                <a:lnTo>
                  <a:pt x="4381" y="6685"/>
                </a:lnTo>
                <a:lnTo>
                  <a:pt x="6680" y="3177"/>
                </a:lnTo>
                <a:lnTo>
                  <a:pt x="5959" y="2457"/>
                </a:lnTo>
                <a:lnTo>
                  <a:pt x="5938" y="2457"/>
                </a:lnTo>
                <a:cubicBezTo>
                  <a:pt x="4686" y="2457"/>
                  <a:pt x="3613" y="1620"/>
                  <a:pt x="3287" y="458"/>
                </a:cubicBezTo>
                <a:lnTo>
                  <a:pt x="26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 name="Google Shape;513;p49"/>
          <p:cNvSpPr/>
          <p:nvPr/>
        </p:nvSpPr>
        <p:spPr>
          <a:xfrm>
            <a:off x="3653585" y="2132762"/>
            <a:ext cx="1835905" cy="1752909"/>
          </a:xfrm>
          <a:custGeom>
            <a:avLst/>
            <a:gdLst/>
            <a:ahLst/>
            <a:cxnLst/>
            <a:rect l="l" t="t" r="r" b="b"/>
            <a:pathLst>
              <a:path w="7059" h="7059" extrusionOk="0">
                <a:moveTo>
                  <a:pt x="3530" y="1"/>
                </a:moveTo>
                <a:cubicBezTo>
                  <a:pt x="1578" y="1"/>
                  <a:pt x="1" y="1579"/>
                  <a:pt x="1" y="3530"/>
                </a:cubicBezTo>
                <a:cubicBezTo>
                  <a:pt x="1" y="5481"/>
                  <a:pt x="1578" y="7059"/>
                  <a:pt x="3530" y="7059"/>
                </a:cubicBezTo>
                <a:cubicBezTo>
                  <a:pt x="5481" y="7059"/>
                  <a:pt x="7059" y="5481"/>
                  <a:pt x="7059" y="3530"/>
                </a:cubicBezTo>
                <a:cubicBezTo>
                  <a:pt x="7059" y="1579"/>
                  <a:pt x="5481" y="1"/>
                  <a:pt x="353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 name="Google Shape;514;p49"/>
          <p:cNvSpPr/>
          <p:nvPr/>
        </p:nvSpPr>
        <p:spPr>
          <a:xfrm>
            <a:off x="4719133" y="3412867"/>
            <a:ext cx="1436422" cy="1371485"/>
          </a:xfrm>
          <a:custGeom>
            <a:avLst/>
            <a:gdLst/>
            <a:ahLst/>
            <a:cxnLst/>
            <a:rect l="l" t="t" r="r" b="b"/>
            <a:pathLst>
              <a:path w="5523" h="5523" extrusionOk="0">
                <a:moveTo>
                  <a:pt x="2762" y="0"/>
                </a:moveTo>
                <a:cubicBezTo>
                  <a:pt x="1231" y="0"/>
                  <a:pt x="1" y="1226"/>
                  <a:pt x="1" y="2761"/>
                </a:cubicBezTo>
                <a:cubicBezTo>
                  <a:pt x="1" y="4271"/>
                  <a:pt x="1231" y="5522"/>
                  <a:pt x="2762" y="5522"/>
                </a:cubicBezTo>
                <a:cubicBezTo>
                  <a:pt x="4277" y="5522"/>
                  <a:pt x="5523" y="4271"/>
                  <a:pt x="5523" y="2761"/>
                </a:cubicBezTo>
                <a:cubicBezTo>
                  <a:pt x="5523" y="1226"/>
                  <a:pt x="4277" y="0"/>
                  <a:pt x="2762" y="0"/>
                </a:cubicBezTo>
                <a:close/>
              </a:path>
            </a:pathLst>
          </a:custGeom>
          <a:solidFill>
            <a:srgbClr val="256F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 name="Google Shape;515;p49"/>
          <p:cNvSpPr/>
          <p:nvPr/>
        </p:nvSpPr>
        <p:spPr>
          <a:xfrm>
            <a:off x="4805220" y="3493820"/>
            <a:ext cx="1265549" cy="1208337"/>
          </a:xfrm>
          <a:custGeom>
            <a:avLst/>
            <a:gdLst/>
            <a:ahLst/>
            <a:cxnLst/>
            <a:rect l="l" t="t" r="r" b="b"/>
            <a:pathLst>
              <a:path w="4866" h="4866" extrusionOk="0">
                <a:moveTo>
                  <a:pt x="2431" y="174"/>
                </a:moveTo>
                <a:cubicBezTo>
                  <a:pt x="3067" y="174"/>
                  <a:pt x="3614" y="416"/>
                  <a:pt x="4030" y="831"/>
                </a:cubicBezTo>
                <a:cubicBezTo>
                  <a:pt x="4450" y="1252"/>
                  <a:pt x="4687" y="1799"/>
                  <a:pt x="4687" y="2435"/>
                </a:cubicBezTo>
                <a:cubicBezTo>
                  <a:pt x="4687" y="3045"/>
                  <a:pt x="4450" y="3619"/>
                  <a:pt x="4030" y="4034"/>
                </a:cubicBezTo>
                <a:cubicBezTo>
                  <a:pt x="3614" y="4450"/>
                  <a:pt x="3067" y="4692"/>
                  <a:pt x="2431" y="4692"/>
                </a:cubicBezTo>
                <a:cubicBezTo>
                  <a:pt x="1794" y="4692"/>
                  <a:pt x="1247" y="4450"/>
                  <a:pt x="832" y="4034"/>
                </a:cubicBezTo>
                <a:cubicBezTo>
                  <a:pt x="416" y="3619"/>
                  <a:pt x="175" y="3045"/>
                  <a:pt x="175" y="2435"/>
                </a:cubicBezTo>
                <a:cubicBezTo>
                  <a:pt x="175" y="1799"/>
                  <a:pt x="416" y="1252"/>
                  <a:pt x="832" y="831"/>
                </a:cubicBezTo>
                <a:cubicBezTo>
                  <a:pt x="1247" y="416"/>
                  <a:pt x="1794" y="174"/>
                  <a:pt x="2431" y="174"/>
                </a:cubicBezTo>
                <a:close/>
                <a:moveTo>
                  <a:pt x="2431" y="0"/>
                </a:moveTo>
                <a:cubicBezTo>
                  <a:pt x="1074" y="0"/>
                  <a:pt x="1" y="1073"/>
                  <a:pt x="1" y="2435"/>
                </a:cubicBezTo>
                <a:cubicBezTo>
                  <a:pt x="1" y="3771"/>
                  <a:pt x="1074" y="4865"/>
                  <a:pt x="2431" y="4865"/>
                </a:cubicBezTo>
                <a:cubicBezTo>
                  <a:pt x="3767" y="4865"/>
                  <a:pt x="4866" y="3771"/>
                  <a:pt x="4866" y="2435"/>
                </a:cubicBezTo>
                <a:cubicBezTo>
                  <a:pt x="4866" y="1073"/>
                  <a:pt x="3767" y="0"/>
                  <a:pt x="2431"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 name="Google Shape;516;p49"/>
          <p:cNvSpPr/>
          <p:nvPr/>
        </p:nvSpPr>
        <p:spPr>
          <a:xfrm>
            <a:off x="2987521" y="3412867"/>
            <a:ext cx="1429660" cy="1371485"/>
          </a:xfrm>
          <a:custGeom>
            <a:avLst/>
            <a:gdLst/>
            <a:ahLst/>
            <a:cxnLst/>
            <a:rect l="l" t="t" r="r" b="b"/>
            <a:pathLst>
              <a:path w="5497" h="5523" extrusionOk="0">
                <a:moveTo>
                  <a:pt x="2761" y="0"/>
                </a:moveTo>
                <a:cubicBezTo>
                  <a:pt x="1226" y="0"/>
                  <a:pt x="0" y="1226"/>
                  <a:pt x="0" y="2761"/>
                </a:cubicBezTo>
                <a:cubicBezTo>
                  <a:pt x="0" y="4271"/>
                  <a:pt x="1226" y="5522"/>
                  <a:pt x="2761" y="5522"/>
                </a:cubicBezTo>
                <a:cubicBezTo>
                  <a:pt x="4271" y="5522"/>
                  <a:pt x="5496" y="4271"/>
                  <a:pt x="5496" y="2761"/>
                </a:cubicBezTo>
                <a:cubicBezTo>
                  <a:pt x="5496" y="1226"/>
                  <a:pt x="4271" y="0"/>
                  <a:pt x="2761"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517;p49"/>
          <p:cNvSpPr/>
          <p:nvPr/>
        </p:nvSpPr>
        <p:spPr>
          <a:xfrm>
            <a:off x="3066845" y="3493820"/>
            <a:ext cx="1271011" cy="1208337"/>
          </a:xfrm>
          <a:custGeom>
            <a:avLst/>
            <a:gdLst/>
            <a:ahLst/>
            <a:cxnLst/>
            <a:rect l="l" t="t" r="r" b="b"/>
            <a:pathLst>
              <a:path w="4887" h="4866" extrusionOk="0">
                <a:moveTo>
                  <a:pt x="2456" y="174"/>
                </a:moveTo>
                <a:cubicBezTo>
                  <a:pt x="3066" y="174"/>
                  <a:pt x="3640" y="416"/>
                  <a:pt x="4055" y="831"/>
                </a:cubicBezTo>
                <a:cubicBezTo>
                  <a:pt x="4450" y="1252"/>
                  <a:pt x="4713" y="1799"/>
                  <a:pt x="4713" y="2435"/>
                </a:cubicBezTo>
                <a:cubicBezTo>
                  <a:pt x="4713" y="3045"/>
                  <a:pt x="4450" y="3619"/>
                  <a:pt x="4055" y="4034"/>
                </a:cubicBezTo>
                <a:cubicBezTo>
                  <a:pt x="3640" y="4450"/>
                  <a:pt x="3066" y="4692"/>
                  <a:pt x="2456" y="4692"/>
                </a:cubicBezTo>
                <a:cubicBezTo>
                  <a:pt x="1820" y="4692"/>
                  <a:pt x="1247" y="4450"/>
                  <a:pt x="831" y="4034"/>
                </a:cubicBezTo>
                <a:cubicBezTo>
                  <a:pt x="437" y="3619"/>
                  <a:pt x="174" y="3045"/>
                  <a:pt x="174" y="2435"/>
                </a:cubicBezTo>
                <a:cubicBezTo>
                  <a:pt x="174" y="1799"/>
                  <a:pt x="437" y="1252"/>
                  <a:pt x="831" y="831"/>
                </a:cubicBezTo>
                <a:cubicBezTo>
                  <a:pt x="1247" y="416"/>
                  <a:pt x="1820" y="174"/>
                  <a:pt x="2456" y="174"/>
                </a:cubicBezTo>
                <a:close/>
                <a:moveTo>
                  <a:pt x="2456" y="0"/>
                </a:moveTo>
                <a:cubicBezTo>
                  <a:pt x="1094" y="0"/>
                  <a:pt x="0" y="1073"/>
                  <a:pt x="0" y="2435"/>
                </a:cubicBezTo>
                <a:cubicBezTo>
                  <a:pt x="0" y="3771"/>
                  <a:pt x="1094" y="4865"/>
                  <a:pt x="2456" y="4865"/>
                </a:cubicBezTo>
                <a:cubicBezTo>
                  <a:pt x="3792" y="4865"/>
                  <a:pt x="4886" y="3771"/>
                  <a:pt x="4886" y="2435"/>
                </a:cubicBezTo>
                <a:cubicBezTo>
                  <a:pt x="4886" y="1073"/>
                  <a:pt x="3792" y="0"/>
                  <a:pt x="2456"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 name="Google Shape;518;p49"/>
          <p:cNvSpPr/>
          <p:nvPr/>
        </p:nvSpPr>
        <p:spPr>
          <a:xfrm>
            <a:off x="3853327" y="957450"/>
            <a:ext cx="1436422" cy="1371485"/>
          </a:xfrm>
          <a:custGeom>
            <a:avLst/>
            <a:gdLst/>
            <a:ahLst/>
            <a:cxnLst/>
            <a:rect l="l" t="t" r="r" b="b"/>
            <a:pathLst>
              <a:path w="5523" h="5523" extrusionOk="0">
                <a:moveTo>
                  <a:pt x="2762" y="0"/>
                </a:moveTo>
                <a:cubicBezTo>
                  <a:pt x="1226" y="0"/>
                  <a:pt x="0" y="1252"/>
                  <a:pt x="0" y="2762"/>
                </a:cubicBezTo>
                <a:cubicBezTo>
                  <a:pt x="0" y="4297"/>
                  <a:pt x="1226" y="5523"/>
                  <a:pt x="2762" y="5523"/>
                </a:cubicBezTo>
                <a:cubicBezTo>
                  <a:pt x="4271" y="5523"/>
                  <a:pt x="5523" y="4297"/>
                  <a:pt x="5523" y="2762"/>
                </a:cubicBezTo>
                <a:cubicBezTo>
                  <a:pt x="5523" y="1252"/>
                  <a:pt x="4271" y="0"/>
                  <a:pt x="27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333A56"/>
              </a:solidFill>
              <a:effectLst/>
              <a:uLnTx/>
              <a:uFillTx/>
              <a:latin typeface="Arial"/>
              <a:cs typeface="Arial"/>
              <a:sym typeface="Arial"/>
            </a:endParaRPr>
          </a:p>
        </p:txBody>
      </p:sp>
      <p:sp>
        <p:nvSpPr>
          <p:cNvPr id="519" name="Google Shape;519;p49"/>
          <p:cNvSpPr/>
          <p:nvPr/>
        </p:nvSpPr>
        <p:spPr>
          <a:xfrm>
            <a:off x="3938113" y="1039645"/>
            <a:ext cx="1265549" cy="1213552"/>
          </a:xfrm>
          <a:custGeom>
            <a:avLst/>
            <a:gdLst/>
            <a:ahLst/>
            <a:cxnLst/>
            <a:rect l="l" t="t" r="r" b="b"/>
            <a:pathLst>
              <a:path w="4866" h="4887" extrusionOk="0">
                <a:moveTo>
                  <a:pt x="2436" y="174"/>
                </a:moveTo>
                <a:cubicBezTo>
                  <a:pt x="3051" y="174"/>
                  <a:pt x="3619" y="416"/>
                  <a:pt x="4034" y="832"/>
                </a:cubicBezTo>
                <a:cubicBezTo>
                  <a:pt x="4450" y="1247"/>
                  <a:pt x="4692" y="1820"/>
                  <a:pt x="4692" y="2431"/>
                </a:cubicBezTo>
                <a:cubicBezTo>
                  <a:pt x="4692" y="3067"/>
                  <a:pt x="4450" y="3640"/>
                  <a:pt x="4034" y="4035"/>
                </a:cubicBezTo>
                <a:cubicBezTo>
                  <a:pt x="3619" y="4450"/>
                  <a:pt x="3051" y="4713"/>
                  <a:pt x="2436" y="4713"/>
                </a:cubicBezTo>
                <a:cubicBezTo>
                  <a:pt x="1799" y="4713"/>
                  <a:pt x="1252" y="4450"/>
                  <a:pt x="837" y="4035"/>
                </a:cubicBezTo>
                <a:cubicBezTo>
                  <a:pt x="421" y="3640"/>
                  <a:pt x="179" y="3067"/>
                  <a:pt x="179" y="2431"/>
                </a:cubicBezTo>
                <a:cubicBezTo>
                  <a:pt x="179" y="1820"/>
                  <a:pt x="421" y="1247"/>
                  <a:pt x="837" y="832"/>
                </a:cubicBezTo>
                <a:cubicBezTo>
                  <a:pt x="1252" y="416"/>
                  <a:pt x="1799" y="174"/>
                  <a:pt x="2436" y="174"/>
                </a:cubicBezTo>
                <a:close/>
                <a:moveTo>
                  <a:pt x="2436" y="1"/>
                </a:moveTo>
                <a:cubicBezTo>
                  <a:pt x="1079" y="1"/>
                  <a:pt x="0" y="1095"/>
                  <a:pt x="0" y="2431"/>
                </a:cubicBezTo>
                <a:cubicBezTo>
                  <a:pt x="0" y="3793"/>
                  <a:pt x="1079" y="4887"/>
                  <a:pt x="2436" y="4887"/>
                </a:cubicBezTo>
                <a:cubicBezTo>
                  <a:pt x="3771" y="4887"/>
                  <a:pt x="4865" y="3793"/>
                  <a:pt x="4865" y="2431"/>
                </a:cubicBezTo>
                <a:cubicBezTo>
                  <a:pt x="4865" y="1095"/>
                  <a:pt x="3771" y="1"/>
                  <a:pt x="2436"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 name="Google Shape;520;p49"/>
          <p:cNvSpPr/>
          <p:nvPr/>
        </p:nvSpPr>
        <p:spPr>
          <a:xfrm>
            <a:off x="5181555" y="1904305"/>
            <a:ext cx="1436422" cy="1371485"/>
          </a:xfrm>
          <a:custGeom>
            <a:avLst/>
            <a:gdLst/>
            <a:ahLst/>
            <a:cxnLst/>
            <a:rect l="l" t="t" r="r" b="b"/>
            <a:pathLst>
              <a:path w="5523" h="5523" extrusionOk="0">
                <a:moveTo>
                  <a:pt x="2761" y="0"/>
                </a:moveTo>
                <a:cubicBezTo>
                  <a:pt x="1247" y="0"/>
                  <a:pt x="0" y="1252"/>
                  <a:pt x="0" y="2762"/>
                </a:cubicBezTo>
                <a:cubicBezTo>
                  <a:pt x="0" y="4297"/>
                  <a:pt x="1247" y="5523"/>
                  <a:pt x="2761" y="5523"/>
                </a:cubicBezTo>
                <a:cubicBezTo>
                  <a:pt x="4292" y="5523"/>
                  <a:pt x="5523" y="4297"/>
                  <a:pt x="5523" y="2762"/>
                </a:cubicBezTo>
                <a:cubicBezTo>
                  <a:pt x="5523" y="1252"/>
                  <a:pt x="4292" y="0"/>
                  <a:pt x="2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521;p49"/>
          <p:cNvSpPr/>
          <p:nvPr/>
        </p:nvSpPr>
        <p:spPr>
          <a:xfrm>
            <a:off x="5289488" y="2008849"/>
            <a:ext cx="1220555" cy="1169102"/>
          </a:xfrm>
          <a:custGeom>
            <a:avLst/>
            <a:gdLst/>
            <a:ahLst/>
            <a:cxnLst/>
            <a:rect l="l" t="t" r="r" b="b"/>
            <a:pathLst>
              <a:path w="4693" h="4708" extrusionOk="0">
                <a:moveTo>
                  <a:pt x="2346" y="0"/>
                </a:moveTo>
                <a:cubicBezTo>
                  <a:pt x="1053" y="0"/>
                  <a:pt x="1" y="1052"/>
                  <a:pt x="1" y="2341"/>
                </a:cubicBezTo>
                <a:cubicBezTo>
                  <a:pt x="1" y="3656"/>
                  <a:pt x="1053" y="4707"/>
                  <a:pt x="2346" y="4707"/>
                </a:cubicBezTo>
                <a:cubicBezTo>
                  <a:pt x="3640" y="4707"/>
                  <a:pt x="4692" y="3656"/>
                  <a:pt x="4692" y="2341"/>
                </a:cubicBezTo>
                <a:cubicBezTo>
                  <a:pt x="4692" y="1052"/>
                  <a:pt x="3640" y="0"/>
                  <a:pt x="23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 name="Google Shape;522;p49"/>
          <p:cNvSpPr/>
          <p:nvPr/>
        </p:nvSpPr>
        <p:spPr>
          <a:xfrm>
            <a:off x="5266341" y="1986500"/>
            <a:ext cx="1265549" cy="1213552"/>
          </a:xfrm>
          <a:custGeom>
            <a:avLst/>
            <a:gdLst/>
            <a:ahLst/>
            <a:cxnLst/>
            <a:rect l="l" t="t" r="r" b="b"/>
            <a:pathLst>
              <a:path w="4866" h="4887" extrusionOk="0">
                <a:moveTo>
                  <a:pt x="2435" y="174"/>
                </a:moveTo>
                <a:cubicBezTo>
                  <a:pt x="3072" y="174"/>
                  <a:pt x="3619" y="437"/>
                  <a:pt x="4034" y="832"/>
                </a:cubicBezTo>
                <a:cubicBezTo>
                  <a:pt x="4450" y="1247"/>
                  <a:pt x="4692" y="1821"/>
                  <a:pt x="4692" y="2431"/>
                </a:cubicBezTo>
                <a:cubicBezTo>
                  <a:pt x="4692" y="3067"/>
                  <a:pt x="4450" y="3640"/>
                  <a:pt x="4034" y="4035"/>
                </a:cubicBezTo>
                <a:cubicBezTo>
                  <a:pt x="3619" y="4450"/>
                  <a:pt x="3072" y="4713"/>
                  <a:pt x="2435" y="4713"/>
                </a:cubicBezTo>
                <a:cubicBezTo>
                  <a:pt x="1820" y="4713"/>
                  <a:pt x="1252" y="4450"/>
                  <a:pt x="837" y="4035"/>
                </a:cubicBezTo>
                <a:cubicBezTo>
                  <a:pt x="416" y="3640"/>
                  <a:pt x="179" y="3067"/>
                  <a:pt x="179" y="2431"/>
                </a:cubicBezTo>
                <a:cubicBezTo>
                  <a:pt x="179" y="1821"/>
                  <a:pt x="416" y="1247"/>
                  <a:pt x="837" y="832"/>
                </a:cubicBezTo>
                <a:cubicBezTo>
                  <a:pt x="1252" y="437"/>
                  <a:pt x="1820" y="174"/>
                  <a:pt x="2435" y="174"/>
                </a:cubicBezTo>
                <a:close/>
                <a:moveTo>
                  <a:pt x="2435" y="1"/>
                </a:moveTo>
                <a:cubicBezTo>
                  <a:pt x="1100" y="1"/>
                  <a:pt x="0" y="1095"/>
                  <a:pt x="0" y="2431"/>
                </a:cubicBezTo>
                <a:cubicBezTo>
                  <a:pt x="0" y="3793"/>
                  <a:pt x="1100" y="4887"/>
                  <a:pt x="2435" y="4887"/>
                </a:cubicBezTo>
                <a:cubicBezTo>
                  <a:pt x="3792" y="4887"/>
                  <a:pt x="4865" y="3793"/>
                  <a:pt x="4865" y="2431"/>
                </a:cubicBezTo>
                <a:cubicBezTo>
                  <a:pt x="4865" y="1095"/>
                  <a:pt x="3792" y="1"/>
                  <a:pt x="243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523;p49"/>
          <p:cNvSpPr/>
          <p:nvPr/>
        </p:nvSpPr>
        <p:spPr>
          <a:xfrm>
            <a:off x="2514175" y="1904305"/>
            <a:ext cx="1430960" cy="1371485"/>
          </a:xfrm>
          <a:custGeom>
            <a:avLst/>
            <a:gdLst/>
            <a:ahLst/>
            <a:cxnLst/>
            <a:rect l="l" t="t" r="r" b="b"/>
            <a:pathLst>
              <a:path w="5502" h="5523" extrusionOk="0">
                <a:moveTo>
                  <a:pt x="2762" y="0"/>
                </a:moveTo>
                <a:cubicBezTo>
                  <a:pt x="1226" y="0"/>
                  <a:pt x="0" y="1252"/>
                  <a:pt x="0" y="2762"/>
                </a:cubicBezTo>
                <a:cubicBezTo>
                  <a:pt x="0" y="4297"/>
                  <a:pt x="1226" y="5523"/>
                  <a:pt x="2762" y="5523"/>
                </a:cubicBezTo>
                <a:cubicBezTo>
                  <a:pt x="4271" y="5523"/>
                  <a:pt x="5502" y="4297"/>
                  <a:pt x="5502" y="2762"/>
                </a:cubicBezTo>
                <a:cubicBezTo>
                  <a:pt x="5502" y="1252"/>
                  <a:pt x="4271" y="0"/>
                  <a:pt x="27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524;p49"/>
          <p:cNvSpPr/>
          <p:nvPr/>
        </p:nvSpPr>
        <p:spPr>
          <a:xfrm>
            <a:off x="2593499" y="1986500"/>
            <a:ext cx="1271011" cy="1213552"/>
          </a:xfrm>
          <a:custGeom>
            <a:avLst/>
            <a:gdLst/>
            <a:ahLst/>
            <a:cxnLst/>
            <a:rect l="l" t="t" r="r" b="b"/>
            <a:pathLst>
              <a:path w="4887" h="4887" extrusionOk="0">
                <a:moveTo>
                  <a:pt x="2457" y="174"/>
                </a:moveTo>
                <a:cubicBezTo>
                  <a:pt x="3067" y="174"/>
                  <a:pt x="3640" y="437"/>
                  <a:pt x="4055" y="832"/>
                </a:cubicBezTo>
                <a:cubicBezTo>
                  <a:pt x="4450" y="1247"/>
                  <a:pt x="4713" y="1821"/>
                  <a:pt x="4713" y="2431"/>
                </a:cubicBezTo>
                <a:cubicBezTo>
                  <a:pt x="4713" y="3067"/>
                  <a:pt x="4450" y="3640"/>
                  <a:pt x="4055" y="4035"/>
                </a:cubicBezTo>
                <a:cubicBezTo>
                  <a:pt x="3640" y="4450"/>
                  <a:pt x="3067" y="4713"/>
                  <a:pt x="2457" y="4713"/>
                </a:cubicBezTo>
                <a:cubicBezTo>
                  <a:pt x="1820" y="4713"/>
                  <a:pt x="1252" y="4450"/>
                  <a:pt x="858" y="4035"/>
                </a:cubicBezTo>
                <a:cubicBezTo>
                  <a:pt x="437" y="3640"/>
                  <a:pt x="174" y="3067"/>
                  <a:pt x="174" y="2431"/>
                </a:cubicBezTo>
                <a:cubicBezTo>
                  <a:pt x="174" y="1821"/>
                  <a:pt x="437" y="1247"/>
                  <a:pt x="858" y="832"/>
                </a:cubicBezTo>
                <a:cubicBezTo>
                  <a:pt x="1252" y="437"/>
                  <a:pt x="1820" y="174"/>
                  <a:pt x="2457" y="174"/>
                </a:cubicBezTo>
                <a:close/>
                <a:moveTo>
                  <a:pt x="2457" y="1"/>
                </a:moveTo>
                <a:cubicBezTo>
                  <a:pt x="1094" y="1"/>
                  <a:pt x="0" y="1095"/>
                  <a:pt x="0" y="2431"/>
                </a:cubicBezTo>
                <a:cubicBezTo>
                  <a:pt x="0" y="3793"/>
                  <a:pt x="1094" y="4887"/>
                  <a:pt x="2457" y="4887"/>
                </a:cubicBezTo>
                <a:cubicBezTo>
                  <a:pt x="3793" y="4887"/>
                  <a:pt x="4886" y="3793"/>
                  <a:pt x="4886" y="2431"/>
                </a:cubicBezTo>
                <a:cubicBezTo>
                  <a:pt x="4886" y="1095"/>
                  <a:pt x="3793" y="1"/>
                  <a:pt x="24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5;p49"/>
          <p:cNvSpPr/>
          <p:nvPr/>
        </p:nvSpPr>
        <p:spPr>
          <a:xfrm>
            <a:off x="5678469" y="2380442"/>
            <a:ext cx="441263" cy="419216"/>
          </a:xfrm>
          <a:custGeom>
            <a:avLst/>
            <a:gdLst/>
            <a:ahLst/>
            <a:cxnLst/>
            <a:rect l="l" t="t" r="r" b="b"/>
            <a:pathLst>
              <a:path w="2614" h="2601" extrusionOk="0">
                <a:moveTo>
                  <a:pt x="1307" y="0"/>
                </a:moveTo>
                <a:cubicBezTo>
                  <a:pt x="585" y="0"/>
                  <a:pt x="1" y="572"/>
                  <a:pt x="1" y="1294"/>
                </a:cubicBezTo>
                <a:cubicBezTo>
                  <a:pt x="1" y="2015"/>
                  <a:pt x="585" y="2600"/>
                  <a:pt x="1307" y="2600"/>
                </a:cubicBezTo>
                <a:cubicBezTo>
                  <a:pt x="2025" y="2600"/>
                  <a:pt x="2613" y="2015"/>
                  <a:pt x="2613" y="1294"/>
                </a:cubicBezTo>
                <a:cubicBezTo>
                  <a:pt x="2613" y="572"/>
                  <a:pt x="2025" y="0"/>
                  <a:pt x="1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52658F"/>
                </a:solidFill>
                <a:effectLst/>
                <a:uLnTx/>
                <a:uFillTx/>
                <a:latin typeface="Fira Sans"/>
                <a:ea typeface="Fira Sans"/>
                <a:cs typeface="Fira Sans"/>
                <a:sym typeface="Fira Sans"/>
              </a:rPr>
              <a:t>05</a:t>
            </a:r>
            <a:endParaRPr kumimoji="0" sz="1400" b="1" i="0" u="none" strike="noStrike" kern="0" cap="none" spc="0" normalizeH="0" baseline="0" noProof="0">
              <a:ln>
                <a:noFill/>
              </a:ln>
              <a:solidFill>
                <a:srgbClr val="52658F"/>
              </a:solidFill>
              <a:effectLst/>
              <a:uLnTx/>
              <a:uFillTx/>
              <a:latin typeface="Fira Sans"/>
              <a:ea typeface="Fira Sans"/>
              <a:cs typeface="Fira Sans"/>
              <a:sym typeface="Fira Sans"/>
            </a:endParaRPr>
          </a:p>
        </p:txBody>
      </p:sp>
      <p:sp>
        <p:nvSpPr>
          <p:cNvPr id="526" name="Google Shape;526;p49"/>
          <p:cNvSpPr/>
          <p:nvPr/>
        </p:nvSpPr>
        <p:spPr>
          <a:xfrm>
            <a:off x="3481816" y="3887399"/>
            <a:ext cx="441094" cy="421150"/>
          </a:xfrm>
          <a:custGeom>
            <a:avLst/>
            <a:gdLst/>
            <a:ahLst/>
            <a:cxnLst/>
            <a:rect l="l" t="t" r="r" b="b"/>
            <a:pathLst>
              <a:path w="2613" h="2613" extrusionOk="0">
                <a:moveTo>
                  <a:pt x="1307" y="0"/>
                </a:moveTo>
                <a:cubicBezTo>
                  <a:pt x="585" y="0"/>
                  <a:pt x="0" y="588"/>
                  <a:pt x="0" y="1306"/>
                </a:cubicBezTo>
                <a:cubicBezTo>
                  <a:pt x="0" y="2028"/>
                  <a:pt x="585" y="2613"/>
                  <a:pt x="1307" y="2613"/>
                </a:cubicBezTo>
                <a:cubicBezTo>
                  <a:pt x="2028" y="2613"/>
                  <a:pt x="2613" y="2028"/>
                  <a:pt x="2613" y="1306"/>
                </a:cubicBezTo>
                <a:cubicBezTo>
                  <a:pt x="2613" y="588"/>
                  <a:pt x="2028" y="0"/>
                  <a:pt x="1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C3B1"/>
                </a:solidFill>
                <a:effectLst/>
                <a:uLnTx/>
                <a:uFillTx/>
                <a:latin typeface="Arial"/>
                <a:cs typeface="Arial"/>
                <a:sym typeface="Arial"/>
              </a:rPr>
              <a:t>03</a:t>
            </a:r>
            <a:endParaRPr kumimoji="0" sz="1400" b="1" i="0" u="none" strike="noStrike" kern="0" cap="none" spc="0" normalizeH="0" baseline="0" noProof="0">
              <a:ln>
                <a:noFill/>
              </a:ln>
              <a:solidFill>
                <a:srgbClr val="00C3B1"/>
              </a:solidFill>
              <a:effectLst/>
              <a:uLnTx/>
              <a:uFillTx/>
              <a:latin typeface="Arial"/>
              <a:cs typeface="Arial"/>
              <a:sym typeface="Arial"/>
            </a:endParaRPr>
          </a:p>
        </p:txBody>
      </p:sp>
      <p:sp>
        <p:nvSpPr>
          <p:cNvPr id="527" name="Google Shape;527;p49"/>
          <p:cNvSpPr/>
          <p:nvPr/>
        </p:nvSpPr>
        <p:spPr>
          <a:xfrm flipH="1">
            <a:off x="4345466" y="1436826"/>
            <a:ext cx="441263" cy="419216"/>
          </a:xfrm>
          <a:custGeom>
            <a:avLst/>
            <a:gdLst/>
            <a:ahLst/>
            <a:cxnLst/>
            <a:rect l="l" t="t" r="r" b="b"/>
            <a:pathLst>
              <a:path w="2614" h="2601" extrusionOk="0">
                <a:moveTo>
                  <a:pt x="1307" y="0"/>
                </a:moveTo>
                <a:cubicBezTo>
                  <a:pt x="585" y="0"/>
                  <a:pt x="1" y="572"/>
                  <a:pt x="1" y="1294"/>
                </a:cubicBezTo>
                <a:cubicBezTo>
                  <a:pt x="1" y="2015"/>
                  <a:pt x="585" y="2600"/>
                  <a:pt x="1307" y="2600"/>
                </a:cubicBezTo>
                <a:cubicBezTo>
                  <a:pt x="2025" y="2600"/>
                  <a:pt x="2613" y="2015"/>
                  <a:pt x="2613" y="1294"/>
                </a:cubicBezTo>
                <a:cubicBezTo>
                  <a:pt x="2613" y="572"/>
                  <a:pt x="2025" y="0"/>
                  <a:pt x="1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333A56"/>
                </a:solidFill>
                <a:effectLst/>
                <a:uLnTx/>
                <a:uFillTx/>
                <a:latin typeface="Fira Sans"/>
                <a:ea typeface="Fira Sans"/>
                <a:cs typeface="Fira Sans"/>
                <a:sym typeface="Fira Sans"/>
              </a:rPr>
              <a:t>01</a:t>
            </a:r>
            <a:endParaRPr kumimoji="0" sz="1400" b="1" i="0" u="none" strike="noStrike" kern="0" cap="none" spc="0" normalizeH="0" baseline="0" noProof="0">
              <a:ln>
                <a:noFill/>
              </a:ln>
              <a:solidFill>
                <a:srgbClr val="333A56"/>
              </a:solidFill>
              <a:effectLst/>
              <a:uLnTx/>
              <a:uFillTx/>
              <a:latin typeface="Fira Sans"/>
              <a:ea typeface="Fira Sans"/>
              <a:cs typeface="Fira Sans"/>
              <a:sym typeface="Fira Sans"/>
            </a:endParaRPr>
          </a:p>
        </p:txBody>
      </p:sp>
      <p:sp>
        <p:nvSpPr>
          <p:cNvPr id="528" name="Google Shape;528;p49"/>
          <p:cNvSpPr/>
          <p:nvPr/>
        </p:nvSpPr>
        <p:spPr>
          <a:xfrm flipH="1">
            <a:off x="5216800" y="3887399"/>
            <a:ext cx="441094" cy="421150"/>
          </a:xfrm>
          <a:custGeom>
            <a:avLst/>
            <a:gdLst/>
            <a:ahLst/>
            <a:cxnLst/>
            <a:rect l="l" t="t" r="r" b="b"/>
            <a:pathLst>
              <a:path w="2613" h="2613" extrusionOk="0">
                <a:moveTo>
                  <a:pt x="1307" y="0"/>
                </a:moveTo>
                <a:cubicBezTo>
                  <a:pt x="585" y="0"/>
                  <a:pt x="0" y="588"/>
                  <a:pt x="0" y="1306"/>
                </a:cubicBezTo>
                <a:cubicBezTo>
                  <a:pt x="0" y="2028"/>
                  <a:pt x="585" y="2613"/>
                  <a:pt x="1307" y="2613"/>
                </a:cubicBezTo>
                <a:cubicBezTo>
                  <a:pt x="2028" y="2613"/>
                  <a:pt x="2613" y="2028"/>
                  <a:pt x="2613" y="1306"/>
                </a:cubicBezTo>
                <a:cubicBezTo>
                  <a:pt x="2613" y="588"/>
                  <a:pt x="2028" y="0"/>
                  <a:pt x="1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256F68"/>
                </a:solidFill>
                <a:effectLst/>
                <a:uLnTx/>
                <a:uFillTx/>
                <a:latin typeface="Fira Sans"/>
                <a:ea typeface="Fira Sans"/>
                <a:cs typeface="Fira Sans"/>
                <a:sym typeface="Fira Sans"/>
              </a:rPr>
              <a:t>04</a:t>
            </a:r>
            <a:endParaRPr kumimoji="0" sz="1400" b="1" i="0" u="none" strike="noStrike" kern="0" cap="none" spc="0" normalizeH="0" baseline="0" noProof="0">
              <a:ln>
                <a:noFill/>
              </a:ln>
              <a:solidFill>
                <a:srgbClr val="256F68"/>
              </a:solidFill>
              <a:effectLst/>
              <a:uLnTx/>
              <a:uFillTx/>
              <a:latin typeface="Fira Sans"/>
              <a:ea typeface="Fira Sans"/>
              <a:cs typeface="Fira Sans"/>
              <a:sym typeface="Fira Sans"/>
            </a:endParaRPr>
          </a:p>
        </p:txBody>
      </p:sp>
      <p:sp>
        <p:nvSpPr>
          <p:cNvPr id="529" name="Google Shape;529;p49"/>
          <p:cNvSpPr/>
          <p:nvPr/>
        </p:nvSpPr>
        <p:spPr>
          <a:xfrm flipH="1">
            <a:off x="3008359" y="2379384"/>
            <a:ext cx="441263" cy="421311"/>
          </a:xfrm>
          <a:custGeom>
            <a:avLst/>
            <a:gdLst/>
            <a:ahLst/>
            <a:cxnLst/>
            <a:rect l="l" t="t" r="r" b="b"/>
            <a:pathLst>
              <a:path w="2614" h="2614" extrusionOk="0">
                <a:moveTo>
                  <a:pt x="1307" y="1"/>
                </a:moveTo>
                <a:cubicBezTo>
                  <a:pt x="585" y="1"/>
                  <a:pt x="1" y="585"/>
                  <a:pt x="1" y="1307"/>
                </a:cubicBezTo>
                <a:cubicBezTo>
                  <a:pt x="1" y="2029"/>
                  <a:pt x="585" y="2614"/>
                  <a:pt x="1307" y="2614"/>
                </a:cubicBezTo>
                <a:cubicBezTo>
                  <a:pt x="2025" y="2614"/>
                  <a:pt x="2613" y="2029"/>
                  <a:pt x="2613" y="1307"/>
                </a:cubicBezTo>
                <a:cubicBezTo>
                  <a:pt x="2613" y="585"/>
                  <a:pt x="2025" y="1"/>
                  <a:pt x="13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C5D5F8"/>
                </a:solidFill>
                <a:effectLst/>
                <a:uLnTx/>
                <a:uFillTx/>
                <a:latin typeface="Fira Sans"/>
                <a:ea typeface="Fira Sans"/>
                <a:cs typeface="Fira Sans"/>
                <a:sym typeface="Fira Sans"/>
              </a:rPr>
              <a:t>02</a:t>
            </a:r>
            <a:endParaRPr kumimoji="0" sz="1400" b="1" i="0" u="none" strike="noStrike" kern="0" cap="none" spc="0" normalizeH="0" baseline="0" noProof="0">
              <a:ln>
                <a:noFill/>
              </a:ln>
              <a:solidFill>
                <a:srgbClr val="C5D5F8"/>
              </a:solidFill>
              <a:effectLst/>
              <a:uLnTx/>
              <a:uFillTx/>
              <a:latin typeface="Fira Sans"/>
              <a:ea typeface="Fira Sans"/>
              <a:cs typeface="Fira Sans"/>
              <a:sym typeface="Fira Sans"/>
            </a:endParaRPr>
          </a:p>
        </p:txBody>
      </p:sp>
      <p:sp>
        <p:nvSpPr>
          <p:cNvPr id="530" name="Google Shape;530;p49"/>
          <p:cNvSpPr txBox="1"/>
          <p:nvPr/>
        </p:nvSpPr>
        <p:spPr>
          <a:xfrm>
            <a:off x="767000" y="1407174"/>
            <a:ext cx="1604400" cy="247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333A56"/>
                </a:solidFill>
                <a:effectLst/>
                <a:uLnTx/>
                <a:uFillTx/>
                <a:latin typeface="Fira Sans Extra Condensed Medium"/>
                <a:ea typeface="Fira Sans Extra Condensed Medium"/>
                <a:cs typeface="Fira Sans Extra Condensed Medium"/>
                <a:sym typeface="Fira Sans Extra Condensed Medium"/>
              </a:rPr>
              <a:t>Sign Up</a:t>
            </a:r>
            <a:endParaRPr kumimoji="0" sz="1700" b="0" i="0" u="none" strike="noStrike" kern="0" cap="none" spc="0" normalizeH="0" baseline="0" noProof="0">
              <a:ln>
                <a:noFill/>
              </a:ln>
              <a:solidFill>
                <a:srgbClr val="333A56"/>
              </a:solidFill>
              <a:effectLst/>
              <a:uLnTx/>
              <a:uFillTx/>
              <a:latin typeface="Fira Sans Extra Condensed Medium"/>
              <a:ea typeface="Fira Sans Extra Condensed Medium"/>
              <a:cs typeface="Fira Sans Extra Condensed Medium"/>
              <a:sym typeface="Fira Sans Extra Condensed Medium"/>
            </a:endParaRPr>
          </a:p>
        </p:txBody>
      </p:sp>
      <p:sp>
        <p:nvSpPr>
          <p:cNvPr id="531" name="Google Shape;531;p49"/>
          <p:cNvSpPr txBox="1"/>
          <p:nvPr/>
        </p:nvSpPr>
        <p:spPr>
          <a:xfrm>
            <a:off x="7138948" y="1802150"/>
            <a:ext cx="1604400" cy="429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52658F"/>
                </a:solidFill>
                <a:effectLst/>
                <a:uLnTx/>
                <a:uFillTx/>
                <a:latin typeface="Fira Sans Extra Condensed Medium"/>
                <a:ea typeface="Fira Sans Extra Condensed Medium"/>
                <a:cs typeface="Fira Sans Extra Condensed Medium"/>
                <a:sym typeface="Fira Sans Extra Condensed Medium"/>
              </a:rPr>
              <a:t>Start a Conversation</a:t>
            </a:r>
            <a:endParaRPr kumimoji="0" sz="1700" b="0" i="0" u="none" strike="noStrike" kern="0" cap="none" spc="0" normalizeH="0" baseline="0" noProof="0">
              <a:ln>
                <a:noFill/>
              </a:ln>
              <a:solidFill>
                <a:srgbClr val="52658F"/>
              </a:solidFill>
              <a:effectLst/>
              <a:uLnTx/>
              <a:uFillTx/>
              <a:latin typeface="Fira Sans Extra Condensed Medium"/>
              <a:ea typeface="Fira Sans Extra Condensed Medium"/>
              <a:cs typeface="Fira Sans Extra Condensed Medium"/>
              <a:sym typeface="Fira Sans Extra Condensed Medium"/>
            </a:endParaRPr>
          </a:p>
        </p:txBody>
      </p:sp>
      <p:sp>
        <p:nvSpPr>
          <p:cNvPr id="532" name="Google Shape;532;p49"/>
          <p:cNvSpPr txBox="1"/>
          <p:nvPr/>
        </p:nvSpPr>
        <p:spPr>
          <a:xfrm>
            <a:off x="1575113" y="2509356"/>
            <a:ext cx="1604400" cy="42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C5D5F8"/>
                </a:solidFill>
                <a:effectLst/>
                <a:uLnTx/>
                <a:uFillTx/>
                <a:latin typeface="Fira Sans Extra Condensed Medium"/>
                <a:ea typeface="Fira Sans Extra Condensed Medium"/>
                <a:cs typeface="Fira Sans Extra Condensed Medium"/>
                <a:sym typeface="Fira Sans Extra Condensed Medium"/>
              </a:rPr>
              <a:t>Login</a:t>
            </a:r>
            <a:endParaRPr kumimoji="0" sz="1700" b="0" i="0" u="none" strike="noStrike" kern="0" cap="none" spc="0" normalizeH="0" baseline="0" noProof="0">
              <a:ln>
                <a:noFill/>
              </a:ln>
              <a:solidFill>
                <a:srgbClr val="C5D5F8"/>
              </a:solidFill>
              <a:effectLst/>
              <a:uLnTx/>
              <a:uFillTx/>
              <a:latin typeface="Fira Sans Extra Condensed Medium"/>
              <a:ea typeface="Fira Sans Extra Condensed Medium"/>
              <a:cs typeface="Fira Sans Extra Condensed Medium"/>
              <a:sym typeface="Fira Sans Extra Condensed Medium"/>
            </a:endParaRPr>
          </a:p>
        </p:txBody>
      </p:sp>
      <p:sp>
        <p:nvSpPr>
          <p:cNvPr id="533" name="Google Shape;533;p49"/>
          <p:cNvSpPr txBox="1"/>
          <p:nvPr/>
        </p:nvSpPr>
        <p:spPr>
          <a:xfrm>
            <a:off x="586050" y="3888400"/>
            <a:ext cx="12207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C3B1"/>
                </a:solidFill>
                <a:effectLst/>
                <a:uLnTx/>
                <a:uFillTx/>
                <a:latin typeface="Fira Sans Extra Condensed Medium"/>
                <a:ea typeface="Fira Sans Extra Condensed Medium"/>
                <a:cs typeface="Fira Sans Extra Condensed Medium"/>
                <a:sym typeface="Fira Sans Extra Condensed Medium"/>
              </a:rPr>
              <a:t>Play Games</a:t>
            </a:r>
            <a:endParaRPr kumimoji="0" sz="1700" b="0" i="0" u="none" strike="noStrike" kern="0" cap="none" spc="0" normalizeH="0" baseline="0" noProof="0">
              <a:ln>
                <a:noFill/>
              </a:ln>
              <a:solidFill>
                <a:srgbClr val="00C3B1"/>
              </a:solidFill>
              <a:effectLst/>
              <a:uLnTx/>
              <a:uFillTx/>
              <a:latin typeface="Fira Sans Extra Condensed Medium"/>
              <a:ea typeface="Fira Sans Extra Condensed Medium"/>
              <a:cs typeface="Fira Sans Extra Condensed Medium"/>
              <a:sym typeface="Fira Sans Extra Condensed Medium"/>
            </a:endParaRPr>
          </a:p>
        </p:txBody>
      </p:sp>
      <p:grpSp>
        <p:nvGrpSpPr>
          <p:cNvPr id="534" name="Google Shape;534;p49"/>
          <p:cNvGrpSpPr/>
          <p:nvPr/>
        </p:nvGrpSpPr>
        <p:grpSpPr>
          <a:xfrm rot="5400000">
            <a:off x="6380362" y="1516501"/>
            <a:ext cx="1371378" cy="828097"/>
            <a:chOff x="4973126" y="1628834"/>
            <a:chExt cx="3450875" cy="1574628"/>
          </a:xfrm>
        </p:grpSpPr>
        <p:sp>
          <p:nvSpPr>
            <p:cNvPr id="535" name="Google Shape;535;p49"/>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 name="Google Shape;536;p49"/>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37;p49"/>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38" name="Google Shape;538;p49"/>
          <p:cNvPicPr preferRelativeResize="0"/>
          <p:nvPr/>
        </p:nvPicPr>
        <p:blipFill>
          <a:blip r:embed="rId3">
            <a:alphaModFix/>
          </a:blip>
          <a:stretch>
            <a:fillRect/>
          </a:stretch>
        </p:blipFill>
        <p:spPr>
          <a:xfrm>
            <a:off x="3857838" y="2364088"/>
            <a:ext cx="1412425" cy="1412425"/>
          </a:xfrm>
          <a:prstGeom prst="rect">
            <a:avLst/>
          </a:prstGeom>
          <a:noFill/>
          <a:ln>
            <a:noFill/>
          </a:ln>
        </p:spPr>
      </p:pic>
      <p:pic>
        <p:nvPicPr>
          <p:cNvPr id="539" name="Google Shape;539;p49"/>
          <p:cNvPicPr preferRelativeResize="0"/>
          <p:nvPr/>
        </p:nvPicPr>
        <p:blipFill rotWithShape="1">
          <a:blip r:embed="rId4">
            <a:alphaModFix/>
          </a:blip>
          <a:srcRect b="26503"/>
          <a:stretch/>
        </p:blipFill>
        <p:spPr>
          <a:xfrm>
            <a:off x="6715437" y="1393584"/>
            <a:ext cx="708386" cy="1075085"/>
          </a:xfrm>
          <a:prstGeom prst="rect">
            <a:avLst/>
          </a:prstGeom>
          <a:noFill/>
          <a:ln>
            <a:noFill/>
          </a:ln>
        </p:spPr>
      </p:pic>
      <p:pic>
        <p:nvPicPr>
          <p:cNvPr id="540" name="Google Shape;540;p49"/>
          <p:cNvPicPr preferRelativeResize="0"/>
          <p:nvPr/>
        </p:nvPicPr>
        <p:blipFill>
          <a:blip r:embed="rId5">
            <a:alphaModFix/>
          </a:blip>
          <a:stretch>
            <a:fillRect/>
          </a:stretch>
        </p:blipFill>
        <p:spPr>
          <a:xfrm>
            <a:off x="743575" y="2278525"/>
            <a:ext cx="708400" cy="1075101"/>
          </a:xfrm>
          <a:prstGeom prst="rect">
            <a:avLst/>
          </a:prstGeom>
          <a:noFill/>
          <a:ln>
            <a:noFill/>
          </a:ln>
        </p:spPr>
      </p:pic>
      <p:pic>
        <p:nvPicPr>
          <p:cNvPr id="541" name="Google Shape;541;p49"/>
          <p:cNvPicPr preferRelativeResize="0"/>
          <p:nvPr/>
        </p:nvPicPr>
        <p:blipFill>
          <a:blip r:embed="rId6">
            <a:alphaModFix/>
          </a:blip>
          <a:stretch>
            <a:fillRect/>
          </a:stretch>
        </p:blipFill>
        <p:spPr>
          <a:xfrm>
            <a:off x="4372702" y="2645473"/>
            <a:ext cx="392201" cy="849689"/>
          </a:xfrm>
          <a:prstGeom prst="rect">
            <a:avLst/>
          </a:prstGeom>
          <a:noFill/>
          <a:ln>
            <a:noFill/>
          </a:ln>
        </p:spPr>
      </p:pic>
      <p:grpSp>
        <p:nvGrpSpPr>
          <p:cNvPr id="542" name="Google Shape;542;p49"/>
          <p:cNvGrpSpPr/>
          <p:nvPr/>
        </p:nvGrpSpPr>
        <p:grpSpPr>
          <a:xfrm rot="5400000">
            <a:off x="412087" y="2404401"/>
            <a:ext cx="1371378" cy="828097"/>
            <a:chOff x="4973126" y="1628834"/>
            <a:chExt cx="3450875" cy="1574628"/>
          </a:xfrm>
        </p:grpSpPr>
        <p:sp>
          <p:nvSpPr>
            <p:cNvPr id="543" name="Google Shape;543;p49"/>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 name="Google Shape;544;p49"/>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45;p49"/>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6" name="Google Shape;546;p49"/>
          <p:cNvGrpSpPr/>
          <p:nvPr/>
        </p:nvGrpSpPr>
        <p:grpSpPr>
          <a:xfrm rot="5400000">
            <a:off x="7272287" y="3657626"/>
            <a:ext cx="1371378" cy="828097"/>
            <a:chOff x="4973126" y="1628834"/>
            <a:chExt cx="3450875" cy="1574628"/>
          </a:xfrm>
        </p:grpSpPr>
        <p:sp>
          <p:nvSpPr>
            <p:cNvPr id="547" name="Google Shape;547;p49"/>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9"/>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9"/>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0" name="Google Shape;550;p49"/>
          <p:cNvGrpSpPr/>
          <p:nvPr/>
        </p:nvGrpSpPr>
        <p:grpSpPr>
          <a:xfrm rot="5400000">
            <a:off x="1420137" y="909101"/>
            <a:ext cx="1371378" cy="828097"/>
            <a:chOff x="4973126" y="1628834"/>
            <a:chExt cx="3450875" cy="1574628"/>
          </a:xfrm>
        </p:grpSpPr>
        <p:sp>
          <p:nvSpPr>
            <p:cNvPr id="551" name="Google Shape;551;p49"/>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9"/>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9"/>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54" name="Google Shape;554;p49"/>
          <p:cNvPicPr preferRelativeResize="0"/>
          <p:nvPr/>
        </p:nvPicPr>
        <p:blipFill rotWithShape="1">
          <a:blip r:embed="rId7">
            <a:alphaModFix/>
          </a:blip>
          <a:srcRect l="4114" t="3791" r="3421" b="4178"/>
          <a:stretch/>
        </p:blipFill>
        <p:spPr>
          <a:xfrm>
            <a:off x="1760800" y="779075"/>
            <a:ext cx="708400" cy="1088152"/>
          </a:xfrm>
          <a:prstGeom prst="rect">
            <a:avLst/>
          </a:prstGeom>
          <a:noFill/>
          <a:ln>
            <a:noFill/>
          </a:ln>
        </p:spPr>
      </p:pic>
      <p:pic>
        <p:nvPicPr>
          <p:cNvPr id="555" name="Google Shape;555;p49"/>
          <p:cNvPicPr preferRelativeResize="0"/>
          <p:nvPr/>
        </p:nvPicPr>
        <p:blipFill rotWithShape="1">
          <a:blip r:embed="rId8">
            <a:alphaModFix/>
          </a:blip>
          <a:srcRect l="6776" t="10686" r="4286" b="14530"/>
          <a:stretch/>
        </p:blipFill>
        <p:spPr>
          <a:xfrm>
            <a:off x="7590525" y="3534125"/>
            <a:ext cx="745224" cy="1075100"/>
          </a:xfrm>
          <a:prstGeom prst="rect">
            <a:avLst/>
          </a:prstGeom>
          <a:noFill/>
          <a:ln>
            <a:noFill/>
          </a:ln>
        </p:spPr>
      </p:pic>
      <p:sp>
        <p:nvSpPr>
          <p:cNvPr id="556" name="Google Shape;556;p49"/>
          <p:cNvSpPr txBox="1"/>
          <p:nvPr/>
        </p:nvSpPr>
        <p:spPr>
          <a:xfrm>
            <a:off x="6089788" y="3883175"/>
            <a:ext cx="1481700" cy="42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256F68"/>
                </a:solidFill>
                <a:effectLst/>
                <a:uLnTx/>
                <a:uFillTx/>
                <a:latin typeface="Fira Sans Extra Condensed Medium"/>
                <a:ea typeface="Fira Sans Extra Condensed Medium"/>
                <a:cs typeface="Fira Sans Extra Condensed Medium"/>
                <a:sym typeface="Fira Sans Extra Condensed Medium"/>
              </a:rPr>
              <a:t>Detect Emotion</a:t>
            </a:r>
            <a:endParaRPr kumimoji="0" sz="1700" b="0" i="0" u="none" strike="noStrike" kern="0" cap="none" spc="0" normalizeH="0" baseline="0" noProof="0">
              <a:ln>
                <a:noFill/>
              </a:ln>
              <a:solidFill>
                <a:srgbClr val="256F68"/>
              </a:solidFill>
              <a:effectLst/>
              <a:uLnTx/>
              <a:uFillTx/>
              <a:latin typeface="Fira Sans Extra Condensed Medium"/>
              <a:ea typeface="Fira Sans Extra Condensed Medium"/>
              <a:cs typeface="Fira Sans Extra Condensed Medium"/>
              <a:sym typeface="Fira Sans Extra Condensed Medium"/>
            </a:endParaRPr>
          </a:p>
        </p:txBody>
      </p:sp>
      <p:grpSp>
        <p:nvGrpSpPr>
          <p:cNvPr id="557" name="Google Shape;557;p49"/>
          <p:cNvGrpSpPr/>
          <p:nvPr/>
        </p:nvGrpSpPr>
        <p:grpSpPr>
          <a:xfrm rot="5400000">
            <a:off x="1655374" y="3683926"/>
            <a:ext cx="1371378" cy="828097"/>
            <a:chOff x="4973126" y="1628834"/>
            <a:chExt cx="3450875" cy="1574628"/>
          </a:xfrm>
        </p:grpSpPr>
        <p:sp>
          <p:nvSpPr>
            <p:cNvPr id="558" name="Google Shape;558;p49"/>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559;p49"/>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60;p49"/>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61" name="Google Shape;561;p49"/>
          <p:cNvPicPr preferRelativeResize="0"/>
          <p:nvPr/>
        </p:nvPicPr>
        <p:blipFill rotWithShape="1">
          <a:blip r:embed="rId9">
            <a:alphaModFix/>
          </a:blip>
          <a:srcRect l="2758" t="3577" r="3424" b="3753"/>
          <a:stretch/>
        </p:blipFill>
        <p:spPr>
          <a:xfrm>
            <a:off x="1986863" y="3585676"/>
            <a:ext cx="708400" cy="9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0"/>
          <p:cNvSpPr txBox="1">
            <a:spLocks noGrp="1"/>
          </p:cNvSpPr>
          <p:nvPr>
            <p:ph type="title"/>
          </p:nvPr>
        </p:nvSpPr>
        <p:spPr>
          <a:xfrm>
            <a:off x="1571800" y="2025975"/>
            <a:ext cx="5997300" cy="10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Market Analysis</a:t>
            </a:r>
            <a:endParaRPr sz="4800"/>
          </a:p>
        </p:txBody>
      </p:sp>
      <p:cxnSp>
        <p:nvCxnSpPr>
          <p:cNvPr id="567" name="Google Shape;567;p50"/>
          <p:cNvCxnSpPr>
            <a:endCxn id="568" idx="1"/>
          </p:cNvCxnSpPr>
          <p:nvPr/>
        </p:nvCxnSpPr>
        <p:spPr>
          <a:xfrm>
            <a:off x="1222800" y="3858075"/>
            <a:ext cx="2276400" cy="0"/>
          </a:xfrm>
          <a:prstGeom prst="straightConnector1">
            <a:avLst/>
          </a:prstGeom>
          <a:noFill/>
          <a:ln w="9525" cap="flat" cmpd="sng">
            <a:solidFill>
              <a:schemeClr val="accent3"/>
            </a:solidFill>
            <a:prstDash val="solid"/>
            <a:round/>
            <a:headEnd type="none" w="med" len="med"/>
            <a:tailEnd type="none" w="med" len="med"/>
          </a:ln>
        </p:spPr>
      </p:cxnSp>
      <p:sp>
        <p:nvSpPr>
          <p:cNvPr id="568" name="Google Shape;568;p50"/>
          <p:cNvSpPr txBox="1">
            <a:spLocks noGrp="1"/>
          </p:cNvSpPr>
          <p:nvPr>
            <p:ph type="subTitle" idx="1"/>
          </p:nvPr>
        </p:nvSpPr>
        <p:spPr>
          <a:xfrm>
            <a:off x="3499200" y="3263925"/>
            <a:ext cx="2500500" cy="11883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Market size</a:t>
            </a:r>
            <a:endParaRPr/>
          </a:p>
          <a:p>
            <a:pPr marL="457200" lvl="0" indent="-330200" algn="l" rtl="0">
              <a:spcBef>
                <a:spcPts val="0"/>
              </a:spcBef>
              <a:spcAft>
                <a:spcPts val="0"/>
              </a:spcAft>
              <a:buSzPts val="1600"/>
              <a:buChar char="●"/>
            </a:pPr>
            <a:r>
              <a:rPr lang="en"/>
              <a:t>Competitors</a:t>
            </a:r>
            <a:endParaRPr/>
          </a:p>
          <a:p>
            <a:pPr marL="457200" lvl="0" indent="-330200" algn="l" rtl="0">
              <a:lnSpc>
                <a:spcPct val="115000"/>
              </a:lnSpc>
              <a:spcBef>
                <a:spcPts val="0"/>
              </a:spcBef>
              <a:spcAft>
                <a:spcPts val="0"/>
              </a:spcAft>
              <a:buSzPts val="1600"/>
              <a:buChar char="●"/>
            </a:pPr>
            <a:r>
              <a:rPr lang="en"/>
              <a:t>Target Market</a:t>
            </a:r>
            <a:endParaRPr/>
          </a:p>
          <a:p>
            <a:pPr marL="457200" lvl="0" indent="-330200" algn="l" rtl="0">
              <a:lnSpc>
                <a:spcPct val="115000"/>
              </a:lnSpc>
              <a:spcBef>
                <a:spcPts val="0"/>
              </a:spcBef>
              <a:spcAft>
                <a:spcPts val="0"/>
              </a:spcAft>
              <a:buSzPts val="1600"/>
              <a:buChar char="●"/>
            </a:pPr>
            <a:r>
              <a:rPr lang="en"/>
              <a:t>SWOT Analysis</a:t>
            </a:r>
            <a:endParaRPr/>
          </a:p>
        </p:txBody>
      </p:sp>
      <p:sp>
        <p:nvSpPr>
          <p:cNvPr id="569" name="Google Shape;569;p50"/>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70;p50"/>
          <p:cNvSpPr/>
          <p:nvPr/>
        </p:nvSpPr>
        <p:spPr>
          <a:xfrm>
            <a:off x="12257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71;p50"/>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572" name="Google Shape;572;p50"/>
          <p:cNvCxnSpPr>
            <a:stCxn id="568" idx="3"/>
          </p:cNvCxnSpPr>
          <p:nvPr/>
        </p:nvCxnSpPr>
        <p:spPr>
          <a:xfrm>
            <a:off x="5999700" y="3858075"/>
            <a:ext cx="2248200" cy="0"/>
          </a:xfrm>
          <a:prstGeom prst="straightConnector1">
            <a:avLst/>
          </a:prstGeom>
          <a:noFill/>
          <a:ln w="9525" cap="flat" cmpd="sng">
            <a:solidFill>
              <a:schemeClr val="accent3"/>
            </a:solidFill>
            <a:prstDash val="solid"/>
            <a:round/>
            <a:headEnd type="none" w="med" len="med"/>
            <a:tailEnd type="none" w="med" len="med"/>
          </a:ln>
        </p:spPr>
      </p:cxnSp>
      <p:sp>
        <p:nvSpPr>
          <p:cNvPr id="573" name="Google Shape;573;p50"/>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69"/>
                                        </p:tgtEl>
                                        <p:attrNameLst>
                                          <p:attrName>style.visibility</p:attrName>
                                        </p:attrNameLst>
                                      </p:cBhvr>
                                      <p:to>
                                        <p:strVal val="visible"/>
                                      </p:to>
                                    </p:set>
                                    <p:anim calcmode="lin" valueType="num">
                                      <p:cBhvr additive="base">
                                        <p:cTn id="7" dur="1000"/>
                                        <p:tgtEl>
                                          <p:spTgt spid="569"/>
                                        </p:tgtEl>
                                        <p:attrNameLst>
                                          <p:attrName>ppt_w</p:attrName>
                                        </p:attrNameLst>
                                      </p:cBhvr>
                                      <p:tavLst>
                                        <p:tav tm="0">
                                          <p:val>
                                            <p:strVal val="0"/>
                                          </p:val>
                                        </p:tav>
                                        <p:tav tm="100000">
                                          <p:val>
                                            <p:strVal val="#ppt_w"/>
                                          </p:val>
                                        </p:tav>
                                      </p:tavLst>
                                    </p:anim>
                                    <p:anim calcmode="lin" valueType="num">
                                      <p:cBhvr additive="base">
                                        <p:cTn id="8" dur="1000"/>
                                        <p:tgtEl>
                                          <p:spTgt spid="56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73"/>
                                        </p:tgtEl>
                                        <p:attrNameLst>
                                          <p:attrName>style.visibility</p:attrName>
                                        </p:attrNameLst>
                                      </p:cBhvr>
                                      <p:to>
                                        <p:strVal val="visible"/>
                                      </p:to>
                                    </p:set>
                                    <p:anim calcmode="lin" valueType="num">
                                      <p:cBhvr additive="base">
                                        <p:cTn id="11" dur="1000"/>
                                        <p:tgtEl>
                                          <p:spTgt spid="573"/>
                                        </p:tgtEl>
                                        <p:attrNameLst>
                                          <p:attrName>ppt_w</p:attrName>
                                        </p:attrNameLst>
                                      </p:cBhvr>
                                      <p:tavLst>
                                        <p:tav tm="0">
                                          <p:val>
                                            <p:strVal val="0"/>
                                          </p:val>
                                        </p:tav>
                                        <p:tav tm="100000">
                                          <p:val>
                                            <p:strVal val="#ppt_w"/>
                                          </p:val>
                                        </p:tav>
                                      </p:tavLst>
                                    </p:anim>
                                    <p:anim calcmode="lin" valueType="num">
                                      <p:cBhvr additive="base">
                                        <p:cTn id="12" dur="1000"/>
                                        <p:tgtEl>
                                          <p:spTgt spid="57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1"/>
          <p:cNvSpPr txBox="1">
            <a:spLocks noGrp="1"/>
          </p:cNvSpPr>
          <p:nvPr>
            <p:ph type="title"/>
          </p:nvPr>
        </p:nvSpPr>
        <p:spPr>
          <a:xfrm>
            <a:off x="720000" y="1690063"/>
            <a:ext cx="3450900" cy="8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Autism Statistics</a:t>
            </a:r>
            <a:endParaRPr/>
          </a:p>
        </p:txBody>
      </p:sp>
      <p:sp>
        <p:nvSpPr>
          <p:cNvPr id="579" name="Google Shape;579;p51"/>
          <p:cNvSpPr/>
          <p:nvPr/>
        </p:nvSpPr>
        <p:spPr>
          <a:xfrm>
            <a:off x="263308" y="35778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80;p51"/>
          <p:cNvSpPr/>
          <p:nvPr/>
        </p:nvSpPr>
        <p:spPr>
          <a:xfrm>
            <a:off x="8526322" y="4552027"/>
            <a:ext cx="502500" cy="363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81;p51"/>
          <p:cNvSpPr/>
          <p:nvPr/>
        </p:nvSpPr>
        <p:spPr>
          <a:xfrm>
            <a:off x="4902925" y="652700"/>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82;p51"/>
          <p:cNvSpPr txBox="1">
            <a:spLocks noGrp="1"/>
          </p:cNvSpPr>
          <p:nvPr>
            <p:ph type="title" idx="4294967295"/>
          </p:nvPr>
        </p:nvSpPr>
        <p:spPr>
          <a:xfrm>
            <a:off x="4627800" y="2465125"/>
            <a:ext cx="4135500" cy="1724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Autism prevalence has increased 178% since 2000.</a:t>
            </a:r>
            <a:endParaRPr sz="1500"/>
          </a:p>
          <a:p>
            <a:pPr marL="457200" lvl="0" indent="-323850" algn="l" rtl="0">
              <a:spcBef>
                <a:spcPts val="0"/>
              </a:spcBef>
              <a:spcAft>
                <a:spcPts val="0"/>
              </a:spcAft>
              <a:buSzPts val="1500"/>
              <a:buChar char="●"/>
            </a:pPr>
            <a:r>
              <a:rPr lang="en" sz="1500"/>
              <a:t>Around 75 million people have autism spectrum disorder, that's 1% of the world’s population.</a:t>
            </a:r>
            <a:endParaRPr sz="1500"/>
          </a:p>
          <a:p>
            <a:pPr marL="457200" lvl="0" indent="-323850" algn="l" rtl="0">
              <a:spcBef>
                <a:spcPts val="0"/>
              </a:spcBef>
              <a:spcAft>
                <a:spcPts val="0"/>
              </a:spcAft>
              <a:buSzPts val="1500"/>
              <a:buChar char="●"/>
            </a:pPr>
            <a:r>
              <a:rPr lang="en" sz="1500"/>
              <a:t>It is estimated that worldwide about 1 in 100 children has autism.</a:t>
            </a:r>
            <a:endParaRPr sz="1500"/>
          </a:p>
        </p:txBody>
      </p:sp>
      <p:pic>
        <p:nvPicPr>
          <p:cNvPr id="583" name="Google Shape;583;p51"/>
          <p:cNvPicPr preferRelativeResize="0"/>
          <p:nvPr/>
        </p:nvPicPr>
        <p:blipFill rotWithShape="1">
          <a:blip r:embed="rId3">
            <a:alphaModFix/>
          </a:blip>
          <a:srcRect/>
          <a:stretch/>
        </p:blipFill>
        <p:spPr>
          <a:xfrm>
            <a:off x="4649100" y="171800"/>
            <a:ext cx="4092900" cy="2354400"/>
          </a:xfrm>
          <a:prstGeom prst="round2SameRect">
            <a:avLst>
              <a:gd name="adj1" fmla="val 21758"/>
              <a:gd name="adj2" fmla="val 0"/>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2"/>
          <p:cNvSpPr txBox="1"/>
          <p:nvPr/>
        </p:nvSpPr>
        <p:spPr>
          <a:xfrm>
            <a:off x="6504425" y="2988525"/>
            <a:ext cx="2470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1 in 88 children</a:t>
            </a:r>
            <a:endParaRPr kumimoji="0" sz="1600" b="0" i="0" u="none" strike="noStrike" kern="0" cap="none" spc="0" normalizeH="0" baseline="0" noProof="0">
              <a:ln>
                <a:noFill/>
              </a:ln>
              <a:solidFill>
                <a:srgbClr val="000000"/>
              </a:solidFill>
              <a:effectLst/>
              <a:uLnTx/>
              <a:uFillTx/>
              <a:latin typeface="Nunito Medium"/>
              <a:ea typeface="Nunito Medium"/>
              <a:cs typeface="Nunito Medium"/>
              <a:sym typeface="Nunito Medium"/>
            </a:endParaRPr>
          </a:p>
        </p:txBody>
      </p:sp>
      <p:sp>
        <p:nvSpPr>
          <p:cNvPr id="589" name="Google Shape;589;p52"/>
          <p:cNvSpPr txBox="1">
            <a:spLocks noGrp="1"/>
          </p:cNvSpPr>
          <p:nvPr>
            <p:ph type="title"/>
          </p:nvPr>
        </p:nvSpPr>
        <p:spPr>
          <a:xfrm>
            <a:off x="2359175" y="540000"/>
            <a:ext cx="44256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Autism Statistics</a:t>
            </a:r>
            <a:endParaRPr/>
          </a:p>
        </p:txBody>
      </p:sp>
      <p:grpSp>
        <p:nvGrpSpPr>
          <p:cNvPr id="590" name="Google Shape;590;p52"/>
          <p:cNvGrpSpPr/>
          <p:nvPr/>
        </p:nvGrpSpPr>
        <p:grpSpPr>
          <a:xfrm>
            <a:off x="2690323" y="1323666"/>
            <a:ext cx="3892766" cy="2121683"/>
            <a:chOff x="233350" y="949250"/>
            <a:chExt cx="6859500" cy="3802300"/>
          </a:xfrm>
        </p:grpSpPr>
        <p:sp>
          <p:nvSpPr>
            <p:cNvPr id="591" name="Google Shape;591;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92;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93" name="Google Shape;593;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94;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 name="Google Shape;595;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 name="Google Shape;596;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597;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 name="Google Shape;598;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599;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600;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 name="Google Shape;601;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 name="Google Shape;602;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603;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 name="Google Shape;604;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605;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606;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607;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608;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 name="Google Shape;609;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 name="Google Shape;610;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611;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612;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 name="Google Shape;613;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Google Shape;614;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615;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 name="Google Shape;616;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617;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 name="Google Shape;618;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619;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 name="Google Shape;620;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621;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Google Shape;622;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623;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 name="Google Shape;624;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625;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 name="Google Shape;626;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Google Shape;627;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628;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629;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Google Shape;630;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631;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 name="Google Shape;632;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633;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 name="Google Shape;634;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635;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 name="Google Shape;636;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637;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 name="Google Shape;638;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639;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40" name="Google Shape;640;p52"/>
          <p:cNvSpPr txBox="1"/>
          <p:nvPr/>
        </p:nvSpPr>
        <p:spPr>
          <a:xfrm>
            <a:off x="1177200" y="3070692"/>
            <a:ext cx="1937100" cy="332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U.S.</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641" name="Google Shape;641;p52"/>
          <p:cNvSpPr txBox="1"/>
          <p:nvPr/>
        </p:nvSpPr>
        <p:spPr>
          <a:xfrm>
            <a:off x="6059135" y="3380252"/>
            <a:ext cx="1798800" cy="317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Qatar</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642" name="Google Shape;642;p52"/>
          <p:cNvSpPr/>
          <p:nvPr/>
        </p:nvSpPr>
        <p:spPr>
          <a:xfrm>
            <a:off x="6693269" y="3084671"/>
            <a:ext cx="237000" cy="238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643;p52"/>
          <p:cNvSpPr/>
          <p:nvPr/>
        </p:nvSpPr>
        <p:spPr>
          <a:xfrm>
            <a:off x="2018262" y="2701009"/>
            <a:ext cx="255000" cy="25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44" name="Google Shape;644;p52"/>
          <p:cNvCxnSpPr>
            <a:stCxn id="643" idx="0"/>
            <a:endCxn id="645" idx="2"/>
          </p:cNvCxnSpPr>
          <p:nvPr/>
        </p:nvCxnSpPr>
        <p:spPr>
          <a:xfrm rot="-5400000">
            <a:off x="2249112" y="1732759"/>
            <a:ext cx="864900" cy="1071600"/>
          </a:xfrm>
          <a:prstGeom prst="curvedConnector2">
            <a:avLst/>
          </a:prstGeom>
          <a:noFill/>
          <a:ln w="9525" cap="flat" cmpd="sng">
            <a:solidFill>
              <a:schemeClr val="dk1"/>
            </a:solidFill>
            <a:prstDash val="solid"/>
            <a:round/>
            <a:headEnd type="none" w="med" len="med"/>
            <a:tailEnd type="oval" w="med" len="med"/>
          </a:ln>
        </p:spPr>
      </p:cxnSp>
      <p:cxnSp>
        <p:nvCxnSpPr>
          <p:cNvPr id="646" name="Google Shape;646;p52"/>
          <p:cNvCxnSpPr>
            <a:stCxn id="642" idx="0"/>
          </p:cNvCxnSpPr>
          <p:nvPr/>
        </p:nvCxnSpPr>
        <p:spPr>
          <a:xfrm rot="5400000" flipH="1">
            <a:off x="5498819" y="1771721"/>
            <a:ext cx="939600" cy="1686300"/>
          </a:xfrm>
          <a:prstGeom prst="curvedConnector2">
            <a:avLst/>
          </a:prstGeom>
          <a:noFill/>
          <a:ln w="9525" cap="flat" cmpd="sng">
            <a:solidFill>
              <a:schemeClr val="dk1"/>
            </a:solidFill>
            <a:prstDash val="solid"/>
            <a:round/>
            <a:headEnd type="none" w="med" len="med"/>
            <a:tailEnd type="oval" w="med" len="med"/>
          </a:ln>
        </p:spPr>
      </p:cxnSp>
      <p:sp>
        <p:nvSpPr>
          <p:cNvPr id="647" name="Google Shape;647;p52"/>
          <p:cNvSpPr txBox="1"/>
          <p:nvPr/>
        </p:nvSpPr>
        <p:spPr>
          <a:xfrm>
            <a:off x="5840200" y="3776275"/>
            <a:ext cx="2470200" cy="6156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Nunito Medium"/>
                <a:ea typeface="Nunito Medium"/>
                <a:cs typeface="Nunito Medium"/>
                <a:sym typeface="Nunito Medium"/>
              </a:rPr>
              <a:t>The country with the highest autism rate</a:t>
            </a:r>
            <a:endParaRPr kumimoji="0" sz="1400" b="0" i="0" u="none" strike="noStrike" kern="0" cap="none" spc="0" normalizeH="0" baseline="0" noProof="0">
              <a:ln>
                <a:noFill/>
              </a:ln>
              <a:solidFill>
                <a:srgbClr val="000000"/>
              </a:solidFill>
              <a:effectLst/>
              <a:uLnTx/>
              <a:uFillTx/>
              <a:latin typeface="Nunito Medium"/>
              <a:ea typeface="Nunito Medium"/>
              <a:cs typeface="Nunito Medium"/>
              <a:sym typeface="Nunito Medium"/>
            </a:endParaRPr>
          </a:p>
        </p:txBody>
      </p:sp>
      <p:sp>
        <p:nvSpPr>
          <p:cNvPr id="648" name="Google Shape;648;p52"/>
          <p:cNvSpPr txBox="1"/>
          <p:nvPr/>
        </p:nvSpPr>
        <p:spPr>
          <a:xfrm>
            <a:off x="0" y="2610700"/>
            <a:ext cx="2470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1 in 54 children</a:t>
            </a:r>
            <a:endParaRPr kumimoji="0" sz="1600" b="0" i="0" u="none" strike="noStrike" kern="0" cap="none" spc="0" normalizeH="0" baseline="0" noProof="0">
              <a:ln>
                <a:noFill/>
              </a:ln>
              <a:solidFill>
                <a:srgbClr val="000000"/>
              </a:solidFill>
              <a:effectLst/>
              <a:uLnTx/>
              <a:uFillTx/>
              <a:latin typeface="Nunito Medium"/>
              <a:ea typeface="Nunito Medium"/>
              <a:cs typeface="Nunito Medium"/>
              <a:sym typeface="Nunito Medium"/>
            </a:endParaRPr>
          </a:p>
        </p:txBody>
      </p:sp>
      <p:cxnSp>
        <p:nvCxnSpPr>
          <p:cNvPr id="649" name="Google Shape;649;p52"/>
          <p:cNvCxnSpPr>
            <a:stCxn id="650" idx="0"/>
          </p:cNvCxnSpPr>
          <p:nvPr/>
        </p:nvCxnSpPr>
        <p:spPr>
          <a:xfrm rot="-5400000">
            <a:off x="3449844" y="2105871"/>
            <a:ext cx="1317600" cy="1545600"/>
          </a:xfrm>
          <a:prstGeom prst="curvedConnector2">
            <a:avLst/>
          </a:prstGeom>
          <a:noFill/>
          <a:ln w="9525" cap="flat" cmpd="sng">
            <a:solidFill>
              <a:schemeClr val="dk1"/>
            </a:solidFill>
            <a:prstDash val="solid"/>
            <a:round/>
            <a:headEnd type="none" w="med" len="med"/>
            <a:tailEnd type="oval" w="med" len="med"/>
          </a:ln>
        </p:spPr>
      </p:cxnSp>
      <p:sp>
        <p:nvSpPr>
          <p:cNvPr id="650" name="Google Shape;650;p52"/>
          <p:cNvSpPr/>
          <p:nvPr/>
        </p:nvSpPr>
        <p:spPr>
          <a:xfrm>
            <a:off x="3217344" y="3537471"/>
            <a:ext cx="237000" cy="238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651;p52"/>
          <p:cNvSpPr txBox="1"/>
          <p:nvPr/>
        </p:nvSpPr>
        <p:spPr>
          <a:xfrm>
            <a:off x="2367300" y="3822592"/>
            <a:ext cx="1937100" cy="332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Egypt</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652" name="Google Shape;652;p52"/>
          <p:cNvSpPr txBox="1"/>
          <p:nvPr/>
        </p:nvSpPr>
        <p:spPr>
          <a:xfrm>
            <a:off x="3045100" y="3453500"/>
            <a:ext cx="2470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Arial"/>
                <a:cs typeface="Arial"/>
                <a:sym typeface="Arial"/>
              </a:rPr>
              <a:t>1 in 160 children</a:t>
            </a:r>
            <a:endParaRPr kumimoji="0" sz="1600" b="0" i="0" u="none" strike="noStrike" kern="0" cap="none" spc="0" normalizeH="0" baseline="0" noProof="0">
              <a:ln>
                <a:noFill/>
              </a:ln>
              <a:solidFill>
                <a:srgbClr val="000000"/>
              </a:solidFill>
              <a:effectLst/>
              <a:uLnTx/>
              <a:uFillTx/>
              <a:latin typeface="Nunito Medium"/>
              <a:ea typeface="Nunito Medium"/>
              <a:cs typeface="Nunito Medium"/>
              <a:sym typeface="Nuni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3"/>
          <p:cNvSpPr/>
          <p:nvPr/>
        </p:nvSpPr>
        <p:spPr>
          <a:xfrm>
            <a:off x="7879575" y="333700"/>
            <a:ext cx="658500" cy="658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 name="Google Shape;654;p53"/>
          <p:cNvSpPr/>
          <p:nvPr/>
        </p:nvSpPr>
        <p:spPr>
          <a:xfrm>
            <a:off x="245373" y="454622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53"/>
          <p:cNvSpPr txBox="1">
            <a:spLocks noGrp="1"/>
          </p:cNvSpPr>
          <p:nvPr>
            <p:ph type="title"/>
          </p:nvPr>
        </p:nvSpPr>
        <p:spPr>
          <a:xfrm>
            <a:off x="1602900" y="540000"/>
            <a:ext cx="6024600"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USD 1.34 billion in 2018</a:t>
            </a:r>
            <a:endParaRPr sz="4000"/>
          </a:p>
        </p:txBody>
      </p:sp>
      <p:sp>
        <p:nvSpPr>
          <p:cNvPr id="656" name="Google Shape;656;p53"/>
          <p:cNvSpPr txBox="1">
            <a:spLocks noGrp="1"/>
          </p:cNvSpPr>
          <p:nvPr>
            <p:ph type="subTitle" idx="1"/>
          </p:nvPr>
        </p:nvSpPr>
        <p:spPr>
          <a:xfrm>
            <a:off x="1963700" y="1307825"/>
            <a:ext cx="5260800" cy="4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global market for autism apps was valued</a:t>
            </a:r>
            <a:endParaRPr sz="1900"/>
          </a:p>
        </p:txBody>
      </p:sp>
      <p:sp>
        <p:nvSpPr>
          <p:cNvPr id="657" name="Google Shape;657;p53"/>
          <p:cNvSpPr txBox="1">
            <a:spLocks noGrp="1"/>
          </p:cNvSpPr>
          <p:nvPr>
            <p:ph type="title" idx="2"/>
          </p:nvPr>
        </p:nvSpPr>
        <p:spPr>
          <a:xfrm>
            <a:off x="1418325" y="1969325"/>
            <a:ext cx="6310200"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USD 2.2 billion by 2025</a:t>
            </a:r>
            <a:endParaRPr sz="4000"/>
          </a:p>
        </p:txBody>
      </p:sp>
      <p:sp>
        <p:nvSpPr>
          <p:cNvPr id="658" name="Google Shape;658;p53"/>
          <p:cNvSpPr txBox="1">
            <a:spLocks noGrp="1"/>
          </p:cNvSpPr>
          <p:nvPr>
            <p:ph type="subTitle" idx="3"/>
          </p:nvPr>
        </p:nvSpPr>
        <p:spPr>
          <a:xfrm>
            <a:off x="1779125" y="2737150"/>
            <a:ext cx="5554500" cy="4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global market for autism apps expected to reach</a:t>
            </a:r>
            <a:endParaRPr sz="1900"/>
          </a:p>
        </p:txBody>
      </p:sp>
      <p:sp>
        <p:nvSpPr>
          <p:cNvPr id="659" name="Google Shape;659;p53"/>
          <p:cNvSpPr txBox="1">
            <a:spLocks noGrp="1"/>
          </p:cNvSpPr>
          <p:nvPr>
            <p:ph type="title" idx="4"/>
          </p:nvPr>
        </p:nvSpPr>
        <p:spPr>
          <a:xfrm>
            <a:off x="2152200" y="3398673"/>
            <a:ext cx="4839600"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Growing at a CAGR of 7.8% between 2019 and 2025</a:t>
            </a:r>
            <a:endParaRPr sz="2200"/>
          </a:p>
        </p:txBody>
      </p:sp>
      <p:sp>
        <p:nvSpPr>
          <p:cNvPr id="660" name="Google Shape;660;p53"/>
          <p:cNvSpPr txBox="1">
            <a:spLocks noGrp="1"/>
          </p:cNvSpPr>
          <p:nvPr>
            <p:ph type="subTitle" idx="5"/>
          </p:nvPr>
        </p:nvSpPr>
        <p:spPr>
          <a:xfrm>
            <a:off x="2195400" y="4643072"/>
            <a:ext cx="4839600" cy="4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According to a report by Research and Markets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4"/>
          <p:cNvSpPr txBox="1">
            <a:spLocks noGrp="1"/>
          </p:cNvSpPr>
          <p:nvPr>
            <p:ph type="title"/>
          </p:nvPr>
        </p:nvSpPr>
        <p:spPr>
          <a:xfrm>
            <a:off x="720000" y="1730475"/>
            <a:ext cx="2156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National</a:t>
            </a:r>
            <a:endParaRPr/>
          </a:p>
        </p:txBody>
      </p:sp>
      <p:sp>
        <p:nvSpPr>
          <p:cNvPr id="666" name="Google Shape;666;p54"/>
          <p:cNvSpPr txBox="1">
            <a:spLocks noGrp="1"/>
          </p:cNvSpPr>
          <p:nvPr>
            <p:ph type="subTitle" idx="1"/>
          </p:nvPr>
        </p:nvSpPr>
        <p:spPr>
          <a:xfrm>
            <a:off x="442625" y="2317000"/>
            <a:ext cx="26541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Applications for Arabic-speaking autistics children</a:t>
            </a:r>
            <a:endParaRPr/>
          </a:p>
        </p:txBody>
      </p:sp>
      <p:sp>
        <p:nvSpPr>
          <p:cNvPr id="667" name="Google Shape;667;p54"/>
          <p:cNvSpPr txBox="1">
            <a:spLocks noGrp="1"/>
          </p:cNvSpPr>
          <p:nvPr>
            <p:ph type="title" idx="2"/>
          </p:nvPr>
        </p:nvSpPr>
        <p:spPr>
          <a:xfrm>
            <a:off x="3493650" y="1730475"/>
            <a:ext cx="2156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Alternatives</a:t>
            </a:r>
            <a:endParaRPr/>
          </a:p>
        </p:txBody>
      </p:sp>
      <p:sp>
        <p:nvSpPr>
          <p:cNvPr id="668" name="Google Shape;668;p54"/>
          <p:cNvSpPr txBox="1">
            <a:spLocks noGrp="1"/>
          </p:cNvSpPr>
          <p:nvPr>
            <p:ph type="subTitle" idx="3"/>
          </p:nvPr>
        </p:nvSpPr>
        <p:spPr>
          <a:xfrm>
            <a:off x="3260863" y="2317000"/>
            <a:ext cx="2600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substitutes in the market</a:t>
            </a:r>
            <a:endParaRPr/>
          </a:p>
        </p:txBody>
      </p:sp>
      <p:sp>
        <p:nvSpPr>
          <p:cNvPr id="669" name="Google Shape;669;p54"/>
          <p:cNvSpPr txBox="1">
            <a:spLocks noGrp="1"/>
          </p:cNvSpPr>
          <p:nvPr>
            <p:ph type="title" idx="8"/>
          </p:nvPr>
        </p:nvSpPr>
        <p:spPr>
          <a:xfrm>
            <a:off x="6267450" y="1730475"/>
            <a:ext cx="2156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Global</a:t>
            </a:r>
            <a:endParaRPr/>
          </a:p>
        </p:txBody>
      </p:sp>
      <p:sp>
        <p:nvSpPr>
          <p:cNvPr id="670" name="Google Shape;670;p54"/>
          <p:cNvSpPr txBox="1">
            <a:spLocks noGrp="1"/>
          </p:cNvSpPr>
          <p:nvPr>
            <p:ph type="title" idx="4"/>
          </p:nvPr>
        </p:nvSpPr>
        <p:spPr>
          <a:xfrm>
            <a:off x="720000" y="3090375"/>
            <a:ext cx="21567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For non verbal autistics children</a:t>
            </a:r>
            <a:endParaRPr sz="1500"/>
          </a:p>
        </p:txBody>
      </p:sp>
      <p:sp>
        <p:nvSpPr>
          <p:cNvPr id="671" name="Google Shape;671;p54"/>
          <p:cNvSpPr txBox="1">
            <a:spLocks noGrp="1"/>
          </p:cNvSpPr>
          <p:nvPr>
            <p:ph type="title" idx="6"/>
          </p:nvPr>
        </p:nvSpPr>
        <p:spPr>
          <a:xfrm>
            <a:off x="3331825" y="3378900"/>
            <a:ext cx="2458800" cy="11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Behavioral Therapy sessions</a:t>
            </a:r>
            <a:endParaRPr/>
          </a:p>
        </p:txBody>
      </p:sp>
      <p:sp>
        <p:nvSpPr>
          <p:cNvPr id="672" name="Google Shape;672;p54"/>
          <p:cNvSpPr txBox="1">
            <a:spLocks noGrp="1"/>
          </p:cNvSpPr>
          <p:nvPr>
            <p:ph type="subTitle" idx="9"/>
          </p:nvPr>
        </p:nvSpPr>
        <p:spPr>
          <a:xfrm>
            <a:off x="6047275" y="2317000"/>
            <a:ext cx="26541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Applications for Autistics children</a:t>
            </a:r>
            <a:endParaRPr/>
          </a:p>
        </p:txBody>
      </p:sp>
      <p:sp>
        <p:nvSpPr>
          <p:cNvPr id="673" name="Google Shape;673;p54"/>
          <p:cNvSpPr txBox="1">
            <a:spLocks noGrp="1"/>
          </p:cNvSpPr>
          <p:nvPr>
            <p:ph type="title" idx="15"/>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Competitors</a:t>
            </a:r>
            <a:endParaRPr/>
          </a:p>
        </p:txBody>
      </p:sp>
      <p:cxnSp>
        <p:nvCxnSpPr>
          <p:cNvPr id="674" name="Google Shape;674;p54"/>
          <p:cNvCxnSpPr/>
          <p:nvPr/>
        </p:nvCxnSpPr>
        <p:spPr>
          <a:xfrm>
            <a:off x="-9250" y="3090375"/>
            <a:ext cx="9254100" cy="0"/>
          </a:xfrm>
          <a:prstGeom prst="straightConnector1">
            <a:avLst/>
          </a:prstGeom>
          <a:noFill/>
          <a:ln w="9525" cap="flat" cmpd="sng">
            <a:solidFill>
              <a:schemeClr val="dk2"/>
            </a:solidFill>
            <a:prstDash val="solid"/>
            <a:round/>
            <a:headEnd type="none" w="med" len="med"/>
            <a:tailEnd type="none" w="med" len="med"/>
          </a:ln>
        </p:spPr>
      </p:cxnSp>
      <p:sp>
        <p:nvSpPr>
          <p:cNvPr id="675" name="Google Shape;675;p54"/>
          <p:cNvSpPr/>
          <p:nvPr/>
        </p:nvSpPr>
        <p:spPr>
          <a:xfrm>
            <a:off x="5778976" y="2903300"/>
            <a:ext cx="374100" cy="37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676;p54"/>
          <p:cNvSpPr/>
          <p:nvPr/>
        </p:nvSpPr>
        <p:spPr>
          <a:xfrm>
            <a:off x="241350" y="46986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7" name="Google Shape;677;p54"/>
          <p:cNvPicPr preferRelativeResize="0"/>
          <p:nvPr/>
        </p:nvPicPr>
        <p:blipFill rotWithShape="1">
          <a:blip r:embed="rId3">
            <a:alphaModFix/>
          </a:blip>
          <a:srcRect l="15090" t="7441" r="76414" b="87040"/>
          <a:stretch/>
        </p:blipFill>
        <p:spPr>
          <a:xfrm>
            <a:off x="1155013" y="3756825"/>
            <a:ext cx="1229327" cy="449099"/>
          </a:xfrm>
          <a:prstGeom prst="rect">
            <a:avLst/>
          </a:prstGeom>
          <a:noFill/>
          <a:ln>
            <a:noFill/>
          </a:ln>
        </p:spPr>
      </p:pic>
      <p:grpSp>
        <p:nvGrpSpPr>
          <p:cNvPr id="678" name="Google Shape;678;p54"/>
          <p:cNvGrpSpPr/>
          <p:nvPr/>
        </p:nvGrpSpPr>
        <p:grpSpPr>
          <a:xfrm>
            <a:off x="1155013" y="4266351"/>
            <a:ext cx="1229327" cy="484799"/>
            <a:chOff x="1155013" y="4266351"/>
            <a:chExt cx="1229327" cy="484799"/>
          </a:xfrm>
        </p:grpSpPr>
        <p:pic>
          <p:nvPicPr>
            <p:cNvPr id="679" name="Google Shape;679;p54"/>
            <p:cNvPicPr preferRelativeResize="0"/>
            <p:nvPr/>
          </p:nvPicPr>
          <p:blipFill rotWithShape="1">
            <a:blip r:embed="rId4">
              <a:alphaModFix/>
            </a:blip>
            <a:srcRect l="35343" t="50603" r="52685" b="41003"/>
            <a:stretch/>
          </p:blipFill>
          <p:spPr>
            <a:xfrm>
              <a:off x="1155013" y="4266351"/>
              <a:ext cx="1229327" cy="484799"/>
            </a:xfrm>
            <a:prstGeom prst="rect">
              <a:avLst/>
            </a:prstGeom>
            <a:noFill/>
            <a:ln>
              <a:noFill/>
            </a:ln>
          </p:spPr>
        </p:pic>
        <p:sp>
          <p:nvSpPr>
            <p:cNvPr id="680" name="Google Shape;680;p54"/>
            <p:cNvSpPr/>
            <p:nvPr/>
          </p:nvSpPr>
          <p:spPr>
            <a:xfrm>
              <a:off x="1656450" y="4461600"/>
              <a:ext cx="623100" cy="18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681" name="Google Shape;681;p54"/>
          <p:cNvPicPr preferRelativeResize="0"/>
          <p:nvPr/>
        </p:nvPicPr>
        <p:blipFill rotWithShape="1">
          <a:blip r:embed="rId5">
            <a:alphaModFix/>
          </a:blip>
          <a:srcRect r="18844" b="77479"/>
          <a:stretch/>
        </p:blipFill>
        <p:spPr>
          <a:xfrm>
            <a:off x="6047275" y="3635991"/>
            <a:ext cx="1114000" cy="313308"/>
          </a:xfrm>
          <a:prstGeom prst="rect">
            <a:avLst/>
          </a:prstGeom>
          <a:noFill/>
          <a:ln>
            <a:noFill/>
          </a:ln>
        </p:spPr>
      </p:pic>
      <p:sp>
        <p:nvSpPr>
          <p:cNvPr id="682" name="Google Shape;682;p54"/>
          <p:cNvSpPr txBox="1">
            <a:spLocks noGrp="1"/>
          </p:cNvSpPr>
          <p:nvPr>
            <p:ph type="title" idx="4"/>
          </p:nvPr>
        </p:nvSpPr>
        <p:spPr>
          <a:xfrm>
            <a:off x="5861575" y="3090375"/>
            <a:ext cx="29730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For non verbal autistics children</a:t>
            </a:r>
            <a:endParaRPr sz="1400"/>
          </a:p>
        </p:txBody>
      </p:sp>
      <p:pic>
        <p:nvPicPr>
          <p:cNvPr id="683" name="Google Shape;683;p54"/>
          <p:cNvPicPr preferRelativeResize="0"/>
          <p:nvPr/>
        </p:nvPicPr>
        <p:blipFill rotWithShape="1">
          <a:blip r:embed="rId6">
            <a:alphaModFix/>
          </a:blip>
          <a:srcRect l="32325" t="14317" r="32158" b="14345"/>
          <a:stretch/>
        </p:blipFill>
        <p:spPr>
          <a:xfrm>
            <a:off x="8164245" y="3500200"/>
            <a:ext cx="447156" cy="449100"/>
          </a:xfrm>
          <a:prstGeom prst="rect">
            <a:avLst/>
          </a:prstGeom>
          <a:noFill/>
          <a:ln>
            <a:noFill/>
          </a:ln>
        </p:spPr>
      </p:pic>
      <p:pic>
        <p:nvPicPr>
          <p:cNvPr id="684" name="Google Shape;684;p54"/>
          <p:cNvPicPr preferRelativeResize="0"/>
          <p:nvPr/>
        </p:nvPicPr>
        <p:blipFill>
          <a:blip r:embed="rId7">
            <a:alphaModFix/>
          </a:blip>
          <a:stretch>
            <a:fillRect/>
          </a:stretch>
        </p:blipFill>
        <p:spPr>
          <a:xfrm>
            <a:off x="7288663" y="3605600"/>
            <a:ext cx="748200" cy="374100"/>
          </a:xfrm>
          <a:prstGeom prst="rect">
            <a:avLst/>
          </a:prstGeom>
          <a:noFill/>
          <a:ln>
            <a:noFill/>
          </a:ln>
        </p:spPr>
      </p:pic>
      <p:sp>
        <p:nvSpPr>
          <p:cNvPr id="685" name="Google Shape;685;p54"/>
          <p:cNvSpPr txBox="1">
            <a:spLocks noGrp="1"/>
          </p:cNvSpPr>
          <p:nvPr>
            <p:ph type="title" idx="4"/>
          </p:nvPr>
        </p:nvSpPr>
        <p:spPr>
          <a:xfrm>
            <a:off x="5960475" y="4045825"/>
            <a:ext cx="2799900" cy="28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For verbal autistics children</a:t>
            </a:r>
            <a:endParaRPr sz="1500"/>
          </a:p>
        </p:txBody>
      </p:sp>
      <p:pic>
        <p:nvPicPr>
          <p:cNvPr id="686" name="Google Shape;686;p54"/>
          <p:cNvPicPr preferRelativeResize="0"/>
          <p:nvPr/>
        </p:nvPicPr>
        <p:blipFill>
          <a:blip r:embed="rId8">
            <a:alphaModFix/>
          </a:blip>
          <a:stretch>
            <a:fillRect/>
          </a:stretch>
        </p:blipFill>
        <p:spPr>
          <a:xfrm>
            <a:off x="6047275" y="4307900"/>
            <a:ext cx="872625" cy="872625"/>
          </a:xfrm>
          <a:prstGeom prst="rect">
            <a:avLst/>
          </a:prstGeom>
          <a:noFill/>
          <a:ln>
            <a:noFill/>
          </a:ln>
        </p:spPr>
      </p:pic>
      <p:pic>
        <p:nvPicPr>
          <p:cNvPr id="687" name="Google Shape;687;p54"/>
          <p:cNvPicPr preferRelativeResize="0"/>
          <p:nvPr/>
        </p:nvPicPr>
        <p:blipFill>
          <a:blip r:embed="rId9">
            <a:alphaModFix/>
          </a:blip>
          <a:stretch>
            <a:fillRect/>
          </a:stretch>
        </p:blipFill>
        <p:spPr>
          <a:xfrm>
            <a:off x="7029200" y="4323798"/>
            <a:ext cx="872625" cy="872604"/>
          </a:xfrm>
          <a:prstGeom prst="rect">
            <a:avLst/>
          </a:prstGeom>
          <a:noFill/>
          <a:ln>
            <a:noFill/>
          </a:ln>
        </p:spPr>
      </p:pic>
      <p:pic>
        <p:nvPicPr>
          <p:cNvPr id="688" name="Google Shape;688;p54"/>
          <p:cNvPicPr preferRelativeResize="0"/>
          <p:nvPr/>
        </p:nvPicPr>
        <p:blipFill>
          <a:blip r:embed="rId10">
            <a:alphaModFix/>
          </a:blip>
          <a:stretch>
            <a:fillRect/>
          </a:stretch>
        </p:blipFill>
        <p:spPr>
          <a:xfrm>
            <a:off x="8011125" y="4323800"/>
            <a:ext cx="872625" cy="81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5"/>
          <p:cNvSpPr/>
          <p:nvPr/>
        </p:nvSpPr>
        <p:spPr>
          <a:xfrm>
            <a:off x="161044" y="2521694"/>
            <a:ext cx="2008800" cy="262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55"/>
          <p:cNvSpPr/>
          <p:nvPr/>
        </p:nvSpPr>
        <p:spPr>
          <a:xfrm>
            <a:off x="2457034" y="2521694"/>
            <a:ext cx="2008800" cy="262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55"/>
          <p:cNvSpPr/>
          <p:nvPr/>
        </p:nvSpPr>
        <p:spPr>
          <a:xfrm>
            <a:off x="4761691" y="2521694"/>
            <a:ext cx="2013900" cy="262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55"/>
          <p:cNvSpPr txBox="1">
            <a:spLocks noGrp="1"/>
          </p:cNvSpPr>
          <p:nvPr>
            <p:ph type="title" idx="6"/>
          </p:nvPr>
        </p:nvSpPr>
        <p:spPr>
          <a:xfrm>
            <a:off x="2909450" y="540000"/>
            <a:ext cx="33252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Audience</a:t>
            </a:r>
            <a:endParaRPr/>
          </a:p>
        </p:txBody>
      </p:sp>
      <p:sp>
        <p:nvSpPr>
          <p:cNvPr id="697" name="Google Shape;697;p55"/>
          <p:cNvSpPr txBox="1">
            <a:spLocks noGrp="1"/>
          </p:cNvSpPr>
          <p:nvPr>
            <p:ph type="title"/>
          </p:nvPr>
        </p:nvSpPr>
        <p:spPr>
          <a:xfrm>
            <a:off x="163100" y="3364925"/>
            <a:ext cx="2004900" cy="14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High function Autistic children between 6 -12 </a:t>
            </a:r>
            <a:endParaRPr sz="2000"/>
          </a:p>
        </p:txBody>
      </p:sp>
      <p:sp>
        <p:nvSpPr>
          <p:cNvPr id="698" name="Google Shape;698;p55"/>
          <p:cNvSpPr txBox="1">
            <a:spLocks noGrp="1"/>
          </p:cNvSpPr>
          <p:nvPr>
            <p:ph type="title" idx="2"/>
          </p:nvPr>
        </p:nvSpPr>
        <p:spPr>
          <a:xfrm>
            <a:off x="2459100" y="3364924"/>
            <a:ext cx="2004900" cy="14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Parents and caregivers</a:t>
            </a:r>
            <a:endParaRPr sz="2200"/>
          </a:p>
        </p:txBody>
      </p:sp>
      <p:sp>
        <p:nvSpPr>
          <p:cNvPr id="699" name="Google Shape;699;p55"/>
          <p:cNvSpPr txBox="1">
            <a:spLocks noGrp="1"/>
          </p:cNvSpPr>
          <p:nvPr>
            <p:ph type="title" idx="4"/>
          </p:nvPr>
        </p:nvSpPr>
        <p:spPr>
          <a:xfrm>
            <a:off x="4763750" y="3364924"/>
            <a:ext cx="2004900" cy="14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Educators and therapists</a:t>
            </a:r>
            <a:endParaRPr sz="2200"/>
          </a:p>
        </p:txBody>
      </p:sp>
      <p:pic>
        <p:nvPicPr>
          <p:cNvPr id="700" name="Google Shape;700;p55"/>
          <p:cNvPicPr preferRelativeResize="0"/>
          <p:nvPr/>
        </p:nvPicPr>
        <p:blipFill rotWithShape="1">
          <a:blip r:embed="rId3">
            <a:alphaModFix/>
          </a:blip>
          <a:srcRect l="11143" r="11143"/>
          <a:stretch/>
        </p:blipFill>
        <p:spPr>
          <a:xfrm>
            <a:off x="163103" y="1645025"/>
            <a:ext cx="2004900" cy="1719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pic>
        <p:nvPicPr>
          <p:cNvPr id="701" name="Google Shape;701;p55"/>
          <p:cNvPicPr preferRelativeResize="0"/>
          <p:nvPr/>
        </p:nvPicPr>
        <p:blipFill rotWithShape="1">
          <a:blip r:embed="rId4">
            <a:alphaModFix/>
          </a:blip>
          <a:srcRect l="3375" r="3366"/>
          <a:stretch/>
        </p:blipFill>
        <p:spPr>
          <a:xfrm>
            <a:off x="2459104" y="1645025"/>
            <a:ext cx="2004900" cy="1719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pic>
        <p:nvPicPr>
          <p:cNvPr id="702" name="Google Shape;702;p55"/>
          <p:cNvPicPr preferRelativeResize="0"/>
          <p:nvPr/>
        </p:nvPicPr>
        <p:blipFill rotWithShape="1">
          <a:blip r:embed="rId5">
            <a:alphaModFix/>
          </a:blip>
          <a:srcRect l="14326" r="14326"/>
          <a:stretch/>
        </p:blipFill>
        <p:spPr>
          <a:xfrm>
            <a:off x="4763750" y="1645025"/>
            <a:ext cx="2008800" cy="1719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703" name="Google Shape;703;p55"/>
          <p:cNvSpPr/>
          <p:nvPr/>
        </p:nvSpPr>
        <p:spPr>
          <a:xfrm>
            <a:off x="58725" y="1817911"/>
            <a:ext cx="432000" cy="445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 name="Google Shape;704;p55"/>
          <p:cNvSpPr/>
          <p:nvPr/>
        </p:nvSpPr>
        <p:spPr>
          <a:xfrm>
            <a:off x="6985541" y="2521694"/>
            <a:ext cx="2013900" cy="262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55"/>
          <p:cNvSpPr txBox="1">
            <a:spLocks noGrp="1"/>
          </p:cNvSpPr>
          <p:nvPr>
            <p:ph type="title" idx="4"/>
          </p:nvPr>
        </p:nvSpPr>
        <p:spPr>
          <a:xfrm>
            <a:off x="6987600" y="3364924"/>
            <a:ext cx="2004900" cy="14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000000"/>
                </a:solidFill>
                <a:latin typeface="Arial"/>
                <a:ea typeface="Arial"/>
                <a:cs typeface="Arial"/>
                <a:sym typeface="Arial"/>
              </a:rPr>
              <a:t> </a:t>
            </a:r>
            <a:r>
              <a:rPr lang="en" sz="2200"/>
              <a:t>Autism Treatment Centres</a:t>
            </a:r>
            <a:endParaRPr sz="2200"/>
          </a:p>
        </p:txBody>
      </p:sp>
      <p:pic>
        <p:nvPicPr>
          <p:cNvPr id="706" name="Google Shape;706;p55"/>
          <p:cNvPicPr preferRelativeResize="0"/>
          <p:nvPr/>
        </p:nvPicPr>
        <p:blipFill rotWithShape="1">
          <a:blip r:embed="rId6">
            <a:alphaModFix/>
          </a:blip>
          <a:srcRect l="15781" r="15781"/>
          <a:stretch/>
        </p:blipFill>
        <p:spPr>
          <a:xfrm>
            <a:off x="6987600" y="1645025"/>
            <a:ext cx="2008800" cy="1719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707" name="Google Shape;707;p55"/>
          <p:cNvSpPr/>
          <p:nvPr/>
        </p:nvSpPr>
        <p:spPr>
          <a:xfrm>
            <a:off x="8877478" y="4689882"/>
            <a:ext cx="243600" cy="251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6"/>
          <p:cNvSpPr txBox="1"/>
          <p:nvPr/>
        </p:nvSpPr>
        <p:spPr>
          <a:xfrm>
            <a:off x="177300" y="3586275"/>
            <a:ext cx="4407900" cy="1431000"/>
          </a:xfrm>
          <a:prstGeom prst="rect">
            <a:avLst/>
          </a:prstGeom>
          <a:solidFill>
            <a:srgbClr val="F7F5E6"/>
          </a:solidFill>
          <a:ln>
            <a:noFill/>
          </a:ln>
        </p:spPr>
        <p:txBody>
          <a:bodyPr spcFirstLastPara="1" wrap="square" lIns="91425" tIns="91425" rIns="91425" bIns="91425" anchor="t" anchorCtr="0">
            <a:noAutofit/>
          </a:bodyPr>
          <a:lstStyle/>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Improve autistic individuals' social skills</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Minimize therapy sessions for communication</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Reducing the burden on caregivers</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Raising awareness of autism in the Arab world</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graphicFrame>
        <p:nvGraphicFramePr>
          <p:cNvPr id="713" name="Google Shape;713;p56"/>
          <p:cNvGraphicFramePr/>
          <p:nvPr/>
        </p:nvGraphicFramePr>
        <p:xfrm>
          <a:off x="164100" y="1167175"/>
          <a:ext cx="8815900" cy="3939925"/>
        </p:xfrm>
        <a:graphic>
          <a:graphicData uri="http://schemas.openxmlformats.org/drawingml/2006/table">
            <a:tbl>
              <a:tblPr>
                <a:noFill/>
              </a:tblPr>
              <a:tblGrid>
                <a:gridCol w="4407950">
                  <a:extLst>
                    <a:ext uri="{9D8B030D-6E8A-4147-A177-3AD203B41FA5}">
                      <a16:colId xmlns:a16="http://schemas.microsoft.com/office/drawing/2014/main" val="20000"/>
                    </a:ext>
                  </a:extLst>
                </a:gridCol>
                <a:gridCol w="4407950">
                  <a:extLst>
                    <a:ext uri="{9D8B030D-6E8A-4147-A177-3AD203B41FA5}">
                      <a16:colId xmlns:a16="http://schemas.microsoft.com/office/drawing/2014/main" val="20001"/>
                    </a:ext>
                  </a:extLst>
                </a:gridCol>
              </a:tblGrid>
              <a:tr h="2106475">
                <a:tc>
                  <a:txBody>
                    <a:bodyPr/>
                    <a:lstStyle/>
                    <a:p>
                      <a:pPr marL="0" lvl="0" indent="0" algn="ctr" rtl="0">
                        <a:spcBef>
                          <a:spcPts val="0"/>
                        </a:spcBef>
                        <a:spcAft>
                          <a:spcPts val="0"/>
                        </a:spcAft>
                        <a:buNone/>
                      </a:pPr>
                      <a:r>
                        <a:rPr lang="en" sz="2000" b="1">
                          <a:solidFill>
                            <a:schemeClr val="dk1"/>
                          </a:solidFill>
                          <a:latin typeface="Tenor Sans"/>
                          <a:ea typeface="Tenor Sans"/>
                          <a:cs typeface="Tenor Sans"/>
                          <a:sym typeface="Tenor Sans"/>
                        </a:rPr>
                        <a:t>Strength</a:t>
                      </a:r>
                      <a:endParaRPr sz="2200">
                        <a:solidFill>
                          <a:schemeClr val="dk1"/>
                        </a:solidFill>
                        <a:latin typeface="Tenor Sans"/>
                        <a:ea typeface="Tenor Sans"/>
                        <a:cs typeface="Tenor Sans"/>
                        <a:sym typeface="Tenor Sans"/>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Tenor Sans"/>
                          <a:ea typeface="Tenor Sans"/>
                          <a:cs typeface="Tenor Sans"/>
                          <a:sym typeface="Tenor Sans"/>
                        </a:rPr>
                        <a:t>Weaknesses</a:t>
                      </a:r>
                      <a:endParaRPr sz="2000" b="1">
                        <a:solidFill>
                          <a:schemeClr val="dk1"/>
                        </a:solidFill>
                        <a:latin typeface="Tenor Sans"/>
                        <a:ea typeface="Tenor Sans"/>
                        <a:cs typeface="Tenor Sans"/>
                        <a:sym typeface="Tenor Sans"/>
                      </a:endParaRPr>
                    </a:p>
                    <a:p>
                      <a:pPr marL="0" lvl="0" indent="0" algn="ctr" rtl="0">
                        <a:spcBef>
                          <a:spcPts val="0"/>
                        </a:spcBef>
                        <a:spcAft>
                          <a:spcPts val="0"/>
                        </a:spcAft>
                        <a:buNone/>
                      </a:pPr>
                      <a:endParaRPr sz="2000">
                        <a:solidFill>
                          <a:schemeClr val="dk1"/>
                        </a:solidFill>
                        <a:latin typeface="Tenor Sans"/>
                        <a:ea typeface="Tenor Sans"/>
                        <a:cs typeface="Tenor Sans"/>
                        <a:sym typeface="Tenor Sans"/>
                      </a:endParaRPr>
                    </a:p>
                    <a:p>
                      <a:pPr marL="0" lvl="0" indent="0" algn="ctr" rtl="0">
                        <a:spcBef>
                          <a:spcPts val="0"/>
                        </a:spcBef>
                        <a:spcAft>
                          <a:spcPts val="0"/>
                        </a:spcAft>
                        <a:buNone/>
                      </a:pPr>
                      <a:endParaRPr sz="2400">
                        <a:solidFill>
                          <a:schemeClr val="dk1"/>
                        </a:solidFill>
                        <a:latin typeface="Tenor Sans"/>
                        <a:ea typeface="Tenor Sans"/>
                        <a:cs typeface="Tenor Sans"/>
                        <a:sym typeface="Tenor Sans"/>
                      </a:endParaRPr>
                    </a:p>
                    <a:p>
                      <a:pPr marL="0" lvl="0" indent="0" algn="ctr" rtl="0">
                        <a:spcBef>
                          <a:spcPts val="0"/>
                        </a:spcBef>
                        <a:spcAft>
                          <a:spcPts val="0"/>
                        </a:spcAft>
                        <a:buNone/>
                      </a:pPr>
                      <a:endParaRPr sz="2200">
                        <a:solidFill>
                          <a:schemeClr val="dk1"/>
                        </a:solidFill>
                        <a:latin typeface="Tenor Sans"/>
                        <a:ea typeface="Tenor Sans"/>
                        <a:cs typeface="Tenor Sans"/>
                        <a:sym typeface="Tenor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833450">
                <a:tc>
                  <a:txBody>
                    <a:bodyPr/>
                    <a:lstStyle/>
                    <a:p>
                      <a:pPr marL="0" lvl="0" indent="0" algn="ctr" rtl="0">
                        <a:spcBef>
                          <a:spcPts val="0"/>
                        </a:spcBef>
                        <a:spcAft>
                          <a:spcPts val="0"/>
                        </a:spcAft>
                        <a:buNone/>
                      </a:pPr>
                      <a:r>
                        <a:rPr lang="en" sz="2000" b="1">
                          <a:solidFill>
                            <a:schemeClr val="dk1"/>
                          </a:solidFill>
                          <a:latin typeface="Tenor Sans"/>
                          <a:ea typeface="Tenor Sans"/>
                          <a:cs typeface="Tenor Sans"/>
                          <a:sym typeface="Tenor Sans"/>
                        </a:rPr>
                        <a:t>Opportunities</a:t>
                      </a:r>
                      <a:endParaRPr sz="2000">
                        <a:solidFill>
                          <a:schemeClr val="dk1"/>
                        </a:solidFill>
                        <a:latin typeface="Tenor Sans"/>
                        <a:ea typeface="Tenor Sans"/>
                        <a:cs typeface="Tenor Sans"/>
                        <a:sym typeface="Tenor Sans"/>
                      </a:endParaRPr>
                    </a:p>
                    <a:p>
                      <a:pPr marL="457200" lvl="0" indent="0" algn="l" rtl="0">
                        <a:spcBef>
                          <a:spcPts val="0"/>
                        </a:spcBef>
                        <a:spcAft>
                          <a:spcPts val="0"/>
                        </a:spcAft>
                        <a:buNone/>
                      </a:pPr>
                      <a:endParaRPr sz="2200">
                        <a:solidFill>
                          <a:schemeClr val="dk1"/>
                        </a:solidFill>
                        <a:latin typeface="Tenor Sans"/>
                        <a:ea typeface="Tenor Sans"/>
                        <a:cs typeface="Tenor Sans"/>
                        <a:sym typeface="Tenor Sans"/>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Tenor Sans"/>
                          <a:ea typeface="Tenor Sans"/>
                          <a:cs typeface="Tenor Sans"/>
                          <a:sym typeface="Tenor Sans"/>
                        </a:rPr>
                        <a:t>Threats</a:t>
                      </a:r>
                      <a:endParaRPr sz="2000">
                        <a:solidFill>
                          <a:schemeClr val="dk1"/>
                        </a:solidFill>
                        <a:latin typeface="Tenor Sans"/>
                        <a:ea typeface="Tenor Sans"/>
                        <a:cs typeface="Tenor Sans"/>
                        <a:sym typeface="Tenor Sans"/>
                      </a:endParaRPr>
                    </a:p>
                    <a:p>
                      <a:pPr marL="457200" marR="0" lvl="0" indent="0" algn="l" rtl="0">
                        <a:lnSpc>
                          <a:spcPct val="100000"/>
                        </a:lnSpc>
                        <a:spcBef>
                          <a:spcPts val="0"/>
                        </a:spcBef>
                        <a:spcAft>
                          <a:spcPts val="0"/>
                        </a:spcAft>
                        <a:buNone/>
                      </a:pPr>
                      <a:endParaRPr sz="2000">
                        <a:solidFill>
                          <a:schemeClr val="dk1"/>
                        </a:solidFill>
                        <a:latin typeface="Tenor Sans"/>
                        <a:ea typeface="Tenor Sans"/>
                        <a:cs typeface="Tenor Sans"/>
                        <a:sym typeface="Tenor Sans"/>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14" name="Google Shape;714;p56"/>
          <p:cNvSpPr txBox="1"/>
          <p:nvPr/>
        </p:nvSpPr>
        <p:spPr>
          <a:xfrm>
            <a:off x="214800" y="1472738"/>
            <a:ext cx="4332900" cy="1800900"/>
          </a:xfrm>
          <a:prstGeom prst="rect">
            <a:avLst/>
          </a:prstGeom>
          <a:noFill/>
          <a:ln>
            <a:noFill/>
          </a:ln>
        </p:spPr>
        <p:txBody>
          <a:bodyPr spcFirstLastPara="1" wrap="square" lIns="91425" tIns="91425" rIns="91425" bIns="91425" anchor="t" anchorCtr="0">
            <a:spAutoFit/>
          </a:bodyPr>
          <a:lstStyle/>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400" b="0" i="0" u="none" strike="noStrike" kern="0" cap="none" spc="0" normalizeH="0" baseline="0" noProof="0">
                <a:ln>
                  <a:noFill/>
                </a:ln>
                <a:solidFill>
                  <a:srgbClr val="333A56"/>
                </a:solidFill>
                <a:effectLst/>
                <a:uLnTx/>
                <a:uFillTx/>
                <a:latin typeface="Nunito"/>
                <a:ea typeface="Nunito"/>
                <a:cs typeface="Nunito"/>
                <a:sym typeface="Nunito"/>
              </a:rPr>
              <a:t>Arabic application for Verbal autistics children</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Autistic child can use the application independently, without parents' or caregivers' guidance.</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Autistic child can identify others' emotions and express his feelings</a:t>
            </a:r>
            <a:r>
              <a:rPr kumimoji="0" lang="en" sz="1400" b="0" i="0" u="none" strike="noStrike" kern="0" cap="none" spc="0" normalizeH="0" baseline="0" noProof="0">
                <a:ln>
                  <a:noFill/>
                </a:ln>
                <a:solidFill>
                  <a:srgbClr val="000000"/>
                </a:solidFill>
                <a:effectLst/>
                <a:uLnTx/>
                <a:uFillTx/>
                <a:latin typeface="Arial"/>
                <a:cs typeface="Arial"/>
                <a:sym typeface="Arial"/>
              </a:rPr>
              <a:t> better</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Autistic-friendly interface</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15" name="Google Shape;715;p56"/>
          <p:cNvSpPr txBox="1">
            <a:spLocks noGrp="1"/>
          </p:cNvSpPr>
          <p:nvPr>
            <p:ph type="title"/>
          </p:nvPr>
        </p:nvSpPr>
        <p:spPr>
          <a:xfrm>
            <a:off x="1969500" y="540000"/>
            <a:ext cx="5205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716" name="Google Shape;716;p56"/>
          <p:cNvSpPr/>
          <p:nvPr/>
        </p:nvSpPr>
        <p:spPr>
          <a:xfrm>
            <a:off x="-1737925" y="668700"/>
            <a:ext cx="3350100" cy="1908900"/>
          </a:xfrm>
          <a:prstGeom prst="arc">
            <a:avLst>
              <a:gd name="adj1" fmla="val 1600507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56"/>
          <p:cNvSpPr/>
          <p:nvPr/>
        </p:nvSpPr>
        <p:spPr>
          <a:xfrm>
            <a:off x="1005500" y="830139"/>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56"/>
          <p:cNvSpPr txBox="1"/>
          <p:nvPr/>
        </p:nvSpPr>
        <p:spPr>
          <a:xfrm>
            <a:off x="4572000" y="1959975"/>
            <a:ext cx="4407900" cy="708000"/>
          </a:xfrm>
          <a:prstGeom prst="rect">
            <a:avLst/>
          </a:prstGeom>
          <a:noFill/>
          <a:ln>
            <a:noFill/>
          </a:ln>
        </p:spPr>
        <p:txBody>
          <a:bodyPr spcFirstLastPara="1" wrap="square" lIns="91425" tIns="91425" rIns="91425" bIns="91425" anchor="ctr" anchorCtr="0">
            <a:noAutofit/>
          </a:bodyPr>
          <a:lstStyle/>
          <a:p>
            <a:pPr marL="457200" marR="0" lvl="0" indent="-336550" algn="ctr" defTabSz="914400" rtl="0" eaLnBrk="1" fontAlgn="auto" latinLnBrk="0" hangingPunct="1">
              <a:lnSpc>
                <a:spcPct val="100000"/>
              </a:lnSpc>
              <a:spcBef>
                <a:spcPts val="0"/>
              </a:spcBef>
              <a:spcAft>
                <a:spcPts val="0"/>
              </a:spcAft>
              <a:buClr>
                <a:srgbClr val="333A56"/>
              </a:buClr>
              <a:buSzPts val="1700"/>
              <a:buFont typeface="Tenor Sans"/>
              <a:buChar char="●"/>
              <a:tabLst/>
              <a:defRPr/>
            </a:pPr>
            <a:r>
              <a:rPr kumimoji="0" lang="en" sz="1700" b="0" i="0" u="none" strike="noStrike" kern="0" cap="none" spc="0" normalizeH="0" baseline="0" noProof="0">
                <a:ln>
                  <a:noFill/>
                </a:ln>
                <a:solidFill>
                  <a:srgbClr val="333A56"/>
                </a:solidFill>
                <a:effectLst/>
                <a:uLnTx/>
                <a:uFillTx/>
                <a:latin typeface="Tenor Sans"/>
                <a:ea typeface="Tenor Sans"/>
                <a:cs typeface="Tenor Sans"/>
                <a:sym typeface="Tenor Sans"/>
              </a:rPr>
              <a:t>The application will never replace therapy sessions</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19" name="Google Shape;719;p56"/>
          <p:cNvSpPr txBox="1"/>
          <p:nvPr/>
        </p:nvSpPr>
        <p:spPr>
          <a:xfrm>
            <a:off x="4572000" y="3544350"/>
            <a:ext cx="4407900" cy="1569900"/>
          </a:xfrm>
          <a:prstGeom prst="rect">
            <a:avLst/>
          </a:prstGeom>
          <a:noFill/>
          <a:ln>
            <a:noFill/>
          </a:ln>
        </p:spPr>
        <p:txBody>
          <a:bodyPr spcFirstLastPara="1" wrap="square" lIns="91425" tIns="91425" rIns="91425" bIns="91425" anchor="t" anchorCtr="0">
            <a:spAutoFit/>
          </a:bodyPr>
          <a:lstStyle/>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Difficulty to convince people to blend therapy sessions with the mobile application</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The predicament of convincing doctors to promote the application.</a:t>
            </a:r>
            <a:endParaRPr kumimoji="0" sz="1500" b="0" i="0" u="none" strike="noStrike" kern="0" cap="none" spc="0" normalizeH="0" baseline="0" noProof="0">
              <a:ln>
                <a:noFill/>
              </a:ln>
              <a:solidFill>
                <a:srgbClr val="333A56"/>
              </a:solidFill>
              <a:effectLst/>
              <a:uLnTx/>
              <a:uFillTx/>
              <a:latin typeface="Tenor Sans"/>
              <a:ea typeface="Tenor Sans"/>
              <a:cs typeface="Tenor Sans"/>
              <a:sym typeface="Tenor Sans"/>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Tenor Sans"/>
              <a:buChar char="●"/>
              <a:tabLst/>
              <a:defRPr/>
            </a:pPr>
            <a:r>
              <a:rPr kumimoji="0" lang="en" sz="1500" b="0" i="0" u="none" strike="noStrike" kern="0" cap="none" spc="0" normalizeH="0" baseline="0" noProof="0">
                <a:ln>
                  <a:noFill/>
                </a:ln>
                <a:solidFill>
                  <a:srgbClr val="333A56"/>
                </a:solidFill>
                <a:effectLst/>
                <a:uLnTx/>
                <a:uFillTx/>
                <a:latin typeface="Tenor Sans"/>
                <a:ea typeface="Tenor Sans"/>
                <a:cs typeface="Tenor Sans"/>
                <a:sym typeface="Tenor Sans"/>
              </a:rPr>
              <a:t>Society's low awareness with autism.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7"/>
          <p:cNvSpPr txBox="1">
            <a:spLocks noGrp="1"/>
          </p:cNvSpPr>
          <p:nvPr>
            <p:ph type="title"/>
          </p:nvPr>
        </p:nvSpPr>
        <p:spPr>
          <a:xfrm>
            <a:off x="1571800" y="2025975"/>
            <a:ext cx="5997300" cy="10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Technical Aspects</a:t>
            </a:r>
            <a:endParaRPr sz="4800"/>
          </a:p>
        </p:txBody>
      </p:sp>
      <p:cxnSp>
        <p:nvCxnSpPr>
          <p:cNvPr id="725" name="Google Shape;725;p57"/>
          <p:cNvCxnSpPr>
            <a:endCxn id="726" idx="1"/>
          </p:cNvCxnSpPr>
          <p:nvPr/>
        </p:nvCxnSpPr>
        <p:spPr>
          <a:xfrm>
            <a:off x="794875" y="3838250"/>
            <a:ext cx="2276400" cy="0"/>
          </a:xfrm>
          <a:prstGeom prst="straightConnector1">
            <a:avLst/>
          </a:prstGeom>
          <a:noFill/>
          <a:ln w="9525" cap="flat" cmpd="sng">
            <a:solidFill>
              <a:schemeClr val="accent3"/>
            </a:solidFill>
            <a:prstDash val="solid"/>
            <a:round/>
            <a:headEnd type="none" w="med" len="med"/>
            <a:tailEnd type="none" w="med" len="med"/>
          </a:ln>
        </p:spPr>
      </p:cxnSp>
      <p:sp>
        <p:nvSpPr>
          <p:cNvPr id="726" name="Google Shape;726;p57"/>
          <p:cNvSpPr txBox="1">
            <a:spLocks noGrp="1"/>
          </p:cNvSpPr>
          <p:nvPr>
            <p:ph type="subTitle" idx="1"/>
          </p:nvPr>
        </p:nvSpPr>
        <p:spPr>
          <a:xfrm>
            <a:off x="3071275" y="3417350"/>
            <a:ext cx="3272400" cy="8418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dirty="0"/>
              <a:t>System modules</a:t>
            </a:r>
            <a:endParaRPr dirty="0"/>
          </a:p>
          <a:p>
            <a:pPr marL="457200" lvl="0" indent="-330200" algn="l" rtl="0">
              <a:spcBef>
                <a:spcPts val="0"/>
              </a:spcBef>
              <a:spcAft>
                <a:spcPts val="0"/>
              </a:spcAft>
              <a:buSzPts val="1600"/>
              <a:buChar char="●"/>
            </a:pPr>
            <a:r>
              <a:rPr lang="en" dirty="0"/>
              <a:t>System Requirements</a:t>
            </a:r>
            <a:endParaRPr dirty="0"/>
          </a:p>
        </p:txBody>
      </p:sp>
      <p:sp>
        <p:nvSpPr>
          <p:cNvPr id="727" name="Google Shape;727;p57"/>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 name="Google Shape;728;p57"/>
          <p:cNvSpPr/>
          <p:nvPr/>
        </p:nvSpPr>
        <p:spPr>
          <a:xfrm>
            <a:off x="7685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729;p57"/>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730" name="Google Shape;730;p57"/>
          <p:cNvCxnSpPr>
            <a:stCxn id="726" idx="3"/>
          </p:cNvCxnSpPr>
          <p:nvPr/>
        </p:nvCxnSpPr>
        <p:spPr>
          <a:xfrm>
            <a:off x="6343675" y="38382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731" name="Google Shape;731;p57"/>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1000"/>
                                        <p:tgtEl>
                                          <p:spTgt spid="727"/>
                                        </p:tgtEl>
                                        <p:attrNameLst>
                                          <p:attrName>ppt_w</p:attrName>
                                        </p:attrNameLst>
                                      </p:cBhvr>
                                      <p:tavLst>
                                        <p:tav tm="0">
                                          <p:val>
                                            <p:strVal val="0"/>
                                          </p:val>
                                        </p:tav>
                                        <p:tav tm="100000">
                                          <p:val>
                                            <p:strVal val="#ppt_w"/>
                                          </p:val>
                                        </p:tav>
                                      </p:tavLst>
                                    </p:anim>
                                    <p:anim calcmode="lin" valueType="num">
                                      <p:cBhvr additive="base">
                                        <p:cTn id="8" dur="1000"/>
                                        <p:tgtEl>
                                          <p:spTgt spid="72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31"/>
                                        </p:tgtEl>
                                        <p:attrNameLst>
                                          <p:attrName>style.visibility</p:attrName>
                                        </p:attrNameLst>
                                      </p:cBhvr>
                                      <p:to>
                                        <p:strVal val="visible"/>
                                      </p:to>
                                    </p:set>
                                    <p:anim calcmode="lin" valueType="num">
                                      <p:cBhvr additive="base">
                                        <p:cTn id="11" dur="1000"/>
                                        <p:tgtEl>
                                          <p:spTgt spid="731"/>
                                        </p:tgtEl>
                                        <p:attrNameLst>
                                          <p:attrName>ppt_w</p:attrName>
                                        </p:attrNameLst>
                                      </p:cBhvr>
                                      <p:tavLst>
                                        <p:tav tm="0">
                                          <p:val>
                                            <p:strVal val="0"/>
                                          </p:val>
                                        </p:tav>
                                        <p:tav tm="100000">
                                          <p:val>
                                            <p:strVal val="#ppt_w"/>
                                          </p:val>
                                        </p:tav>
                                      </p:tavLst>
                                    </p:anim>
                                    <p:anim calcmode="lin" valueType="num">
                                      <p:cBhvr additive="base">
                                        <p:cTn id="12" dur="1000"/>
                                        <p:tgtEl>
                                          <p:spTgt spid="7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8"/>
          <p:cNvSpPr txBox="1">
            <a:spLocks noGrp="1"/>
          </p:cNvSpPr>
          <p:nvPr>
            <p:ph type="title"/>
          </p:nvPr>
        </p:nvSpPr>
        <p:spPr>
          <a:xfrm>
            <a:off x="1969500" y="567550"/>
            <a:ext cx="5205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 Modules</a:t>
            </a:r>
            <a:endParaRPr/>
          </a:p>
        </p:txBody>
      </p:sp>
      <p:sp>
        <p:nvSpPr>
          <p:cNvPr id="737" name="Google Shape;737;p58"/>
          <p:cNvSpPr/>
          <p:nvPr/>
        </p:nvSpPr>
        <p:spPr>
          <a:xfrm>
            <a:off x="193479" y="2811225"/>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58"/>
          <p:cNvSpPr/>
          <p:nvPr/>
        </p:nvSpPr>
        <p:spPr>
          <a:xfrm rot="-5398823">
            <a:off x="5249090" y="1562713"/>
            <a:ext cx="876000" cy="8763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58"/>
          <p:cNvSpPr/>
          <p:nvPr/>
        </p:nvSpPr>
        <p:spPr>
          <a:xfrm>
            <a:off x="193479"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58"/>
          <p:cNvSpPr/>
          <p:nvPr/>
        </p:nvSpPr>
        <p:spPr>
          <a:xfrm>
            <a:off x="4765175" y="3920600"/>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58"/>
          <p:cNvSpPr/>
          <p:nvPr/>
        </p:nvSpPr>
        <p:spPr>
          <a:xfrm>
            <a:off x="7131363" y="2811438"/>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58"/>
          <p:cNvSpPr/>
          <p:nvPr/>
        </p:nvSpPr>
        <p:spPr>
          <a:xfrm rot="10800000">
            <a:off x="6356475" y="1017906"/>
            <a:ext cx="875400" cy="875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58"/>
          <p:cNvSpPr/>
          <p:nvPr/>
        </p:nvSpPr>
        <p:spPr>
          <a:xfrm>
            <a:off x="4765175" y="2988650"/>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58"/>
          <p:cNvSpPr/>
          <p:nvPr/>
        </p:nvSpPr>
        <p:spPr>
          <a:xfrm>
            <a:off x="7131363" y="1893288"/>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58"/>
          <p:cNvSpPr/>
          <p:nvPr/>
        </p:nvSpPr>
        <p:spPr>
          <a:xfrm rot="-5400000">
            <a:off x="1964471" y="1017739"/>
            <a:ext cx="875400" cy="8757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58"/>
          <p:cNvSpPr txBox="1"/>
          <p:nvPr/>
        </p:nvSpPr>
        <p:spPr>
          <a:xfrm>
            <a:off x="4627175" y="3156613"/>
            <a:ext cx="2077500" cy="1070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0" i="0" u="none" strike="noStrike" kern="0" cap="none" spc="0" normalizeH="0" baseline="0" noProof="0">
                <a:ln>
                  <a:noFill/>
                </a:ln>
                <a:solidFill>
                  <a:srgbClr val="333A56"/>
                </a:solidFill>
                <a:effectLst/>
                <a:uLnTx/>
                <a:uFillTx/>
                <a:latin typeface="Tenor Sans"/>
                <a:ea typeface="Tenor Sans"/>
                <a:cs typeface="Tenor Sans"/>
                <a:sym typeface="Tenor Sans"/>
              </a:rPr>
              <a:t>Game Development</a:t>
            </a:r>
            <a:endParaRPr kumimoji="0" sz="23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47" name="Google Shape;747;p58"/>
          <p:cNvSpPr txBox="1"/>
          <p:nvPr/>
        </p:nvSpPr>
        <p:spPr>
          <a:xfrm>
            <a:off x="194075" y="2013475"/>
            <a:ext cx="1843500" cy="1009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00" b="0" i="0" u="none" strike="noStrike" kern="0" cap="none" spc="0" normalizeH="0" baseline="0" noProof="0">
                <a:ln>
                  <a:noFill/>
                </a:ln>
                <a:solidFill>
                  <a:srgbClr val="333A56"/>
                </a:solidFill>
                <a:effectLst/>
                <a:uLnTx/>
                <a:uFillTx/>
                <a:latin typeface="Tenor Sans"/>
                <a:ea typeface="Tenor Sans"/>
                <a:cs typeface="Tenor Sans"/>
                <a:sym typeface="Tenor Sans"/>
              </a:rPr>
              <a:t>Facial Emotion Recognition</a:t>
            </a:r>
            <a:endParaRPr kumimoji="0" sz="22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48" name="Google Shape;748;p58"/>
          <p:cNvSpPr/>
          <p:nvPr/>
        </p:nvSpPr>
        <p:spPr>
          <a:xfrm>
            <a:off x="5545200" y="441672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58"/>
          <p:cNvSpPr txBox="1"/>
          <p:nvPr/>
        </p:nvSpPr>
        <p:spPr>
          <a:xfrm>
            <a:off x="7180875" y="2013688"/>
            <a:ext cx="1744500" cy="1117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0" i="0" u="none" strike="noStrike" kern="0" cap="none" spc="0" normalizeH="0" baseline="0" noProof="0">
                <a:ln>
                  <a:noFill/>
                </a:ln>
                <a:solidFill>
                  <a:srgbClr val="333A56"/>
                </a:solidFill>
                <a:effectLst/>
                <a:uLnTx/>
                <a:uFillTx/>
                <a:latin typeface="Tenor Sans"/>
                <a:ea typeface="Tenor Sans"/>
                <a:cs typeface="Tenor Sans"/>
                <a:sym typeface="Tenor Sans"/>
              </a:rPr>
              <a:t>Mobile App</a:t>
            </a:r>
            <a:endParaRPr kumimoji="0" sz="28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cxnSp>
        <p:nvCxnSpPr>
          <p:cNvPr id="750" name="Google Shape;750;p58"/>
          <p:cNvCxnSpPr>
            <a:stCxn id="743" idx="3"/>
            <a:endCxn id="738" idx="2"/>
          </p:cNvCxnSpPr>
          <p:nvPr/>
        </p:nvCxnSpPr>
        <p:spPr>
          <a:xfrm rot="10800000">
            <a:off x="5684525" y="2438750"/>
            <a:ext cx="2400" cy="549900"/>
          </a:xfrm>
          <a:prstGeom prst="straightConnector1">
            <a:avLst/>
          </a:prstGeom>
          <a:noFill/>
          <a:ln w="9525" cap="flat" cmpd="sng">
            <a:solidFill>
              <a:schemeClr val="dk2"/>
            </a:solidFill>
            <a:prstDash val="solid"/>
            <a:round/>
            <a:headEnd type="none" w="med" len="med"/>
            <a:tailEnd type="none" w="med" len="med"/>
          </a:ln>
        </p:spPr>
      </p:cxnSp>
      <p:sp>
        <p:nvSpPr>
          <p:cNvPr id="751" name="Google Shape;751;p58"/>
          <p:cNvSpPr/>
          <p:nvPr/>
        </p:nvSpPr>
        <p:spPr>
          <a:xfrm>
            <a:off x="8830275" y="3313288"/>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58"/>
          <p:cNvSpPr/>
          <p:nvPr/>
        </p:nvSpPr>
        <p:spPr>
          <a:xfrm flipH="1">
            <a:off x="186601" y="20134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753" name="Google Shape;753;p58"/>
          <p:cNvCxnSpPr>
            <a:stCxn id="742" idx="0"/>
          </p:cNvCxnSpPr>
          <p:nvPr/>
        </p:nvCxnSpPr>
        <p:spPr>
          <a:xfrm>
            <a:off x="6794175" y="1893306"/>
            <a:ext cx="921300" cy="0"/>
          </a:xfrm>
          <a:prstGeom prst="straightConnector1">
            <a:avLst/>
          </a:prstGeom>
          <a:noFill/>
          <a:ln w="9525" cap="flat" cmpd="sng">
            <a:solidFill>
              <a:schemeClr val="dk2"/>
            </a:solidFill>
            <a:prstDash val="solid"/>
            <a:round/>
            <a:headEnd type="none" w="med" len="med"/>
            <a:tailEnd type="none" w="med" len="med"/>
          </a:ln>
        </p:spPr>
      </p:cxnSp>
      <p:cxnSp>
        <p:nvCxnSpPr>
          <p:cNvPr id="754" name="Google Shape;754;p58"/>
          <p:cNvCxnSpPr>
            <a:stCxn id="745" idx="2"/>
          </p:cNvCxnSpPr>
          <p:nvPr/>
        </p:nvCxnSpPr>
        <p:spPr>
          <a:xfrm rot="10800000">
            <a:off x="1494823" y="1893129"/>
            <a:ext cx="919200" cy="0"/>
          </a:xfrm>
          <a:prstGeom prst="straightConnector1">
            <a:avLst/>
          </a:prstGeom>
          <a:noFill/>
          <a:ln w="9525" cap="flat" cmpd="sng">
            <a:solidFill>
              <a:schemeClr val="dk2"/>
            </a:solidFill>
            <a:prstDash val="solid"/>
            <a:round/>
            <a:headEnd type="none" w="med" len="med"/>
            <a:tailEnd type="none" w="med" len="med"/>
          </a:ln>
        </p:spPr>
      </p:cxnSp>
      <p:grpSp>
        <p:nvGrpSpPr>
          <p:cNvPr id="755" name="Google Shape;755;p58"/>
          <p:cNvGrpSpPr/>
          <p:nvPr/>
        </p:nvGrpSpPr>
        <p:grpSpPr>
          <a:xfrm>
            <a:off x="6657352" y="1153440"/>
            <a:ext cx="364473" cy="640508"/>
            <a:chOff x="2656082" y="2287427"/>
            <a:chExt cx="207582" cy="359594"/>
          </a:xfrm>
        </p:grpSpPr>
        <p:sp>
          <p:nvSpPr>
            <p:cNvPr id="756" name="Google Shape;756;p58"/>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757;p58"/>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 name="Google Shape;758;p58"/>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58"/>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0" name="Google Shape;760;p58"/>
          <p:cNvSpPr/>
          <p:nvPr/>
        </p:nvSpPr>
        <p:spPr>
          <a:xfrm>
            <a:off x="5473924" y="1795376"/>
            <a:ext cx="426344" cy="446981"/>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61" name="Google Shape;761;p58"/>
          <p:cNvGrpSpPr/>
          <p:nvPr/>
        </p:nvGrpSpPr>
        <p:grpSpPr>
          <a:xfrm>
            <a:off x="2221447" y="1247521"/>
            <a:ext cx="518733" cy="388308"/>
            <a:chOff x="3588440" y="3258368"/>
            <a:chExt cx="364484" cy="262423"/>
          </a:xfrm>
        </p:grpSpPr>
        <p:sp>
          <p:nvSpPr>
            <p:cNvPr id="762" name="Google Shape;762;p58"/>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58"/>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58"/>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58"/>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58"/>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58"/>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68" name="Google Shape;768;p58"/>
          <p:cNvSpPr/>
          <p:nvPr/>
        </p:nvSpPr>
        <p:spPr>
          <a:xfrm rot="5398823" flipH="1">
            <a:off x="3130552" y="1562874"/>
            <a:ext cx="876000" cy="8760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58"/>
          <p:cNvSpPr/>
          <p:nvPr/>
        </p:nvSpPr>
        <p:spPr>
          <a:xfrm flipH="1">
            <a:off x="2646823" y="3920601"/>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58"/>
          <p:cNvSpPr/>
          <p:nvPr/>
        </p:nvSpPr>
        <p:spPr>
          <a:xfrm flipH="1">
            <a:off x="2646823" y="2988657"/>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58"/>
          <p:cNvSpPr txBox="1"/>
          <p:nvPr/>
        </p:nvSpPr>
        <p:spPr>
          <a:xfrm flipH="1">
            <a:off x="2529800" y="3313300"/>
            <a:ext cx="2077500" cy="1070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00" b="0" i="0" u="none" strike="noStrike" kern="0" cap="none" spc="0" normalizeH="0" baseline="0" noProof="0">
                <a:ln>
                  <a:noFill/>
                </a:ln>
                <a:solidFill>
                  <a:srgbClr val="333A56"/>
                </a:solidFill>
                <a:effectLst/>
                <a:uLnTx/>
                <a:uFillTx/>
                <a:latin typeface="Tenor Sans"/>
                <a:ea typeface="Tenor Sans"/>
                <a:cs typeface="Tenor Sans"/>
                <a:sym typeface="Tenor Sans"/>
              </a:rPr>
              <a:t>Pseudo-social script</a:t>
            </a:r>
            <a:endParaRPr kumimoji="0" sz="22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72" name="Google Shape;772;p58"/>
          <p:cNvSpPr/>
          <p:nvPr/>
        </p:nvSpPr>
        <p:spPr>
          <a:xfrm flipH="1">
            <a:off x="3457134" y="4416726"/>
            <a:ext cx="2649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773" name="Google Shape;773;p58"/>
          <p:cNvCxnSpPr>
            <a:stCxn id="770" idx="3"/>
            <a:endCxn id="768" idx="2"/>
          </p:cNvCxnSpPr>
          <p:nvPr/>
        </p:nvCxnSpPr>
        <p:spPr>
          <a:xfrm rot="10800000" flipH="1">
            <a:off x="3568573" y="2438757"/>
            <a:ext cx="2400" cy="549900"/>
          </a:xfrm>
          <a:prstGeom prst="straightConnector1">
            <a:avLst/>
          </a:prstGeom>
          <a:noFill/>
          <a:ln w="9525" cap="flat" cmpd="sng">
            <a:solidFill>
              <a:schemeClr val="dk2"/>
            </a:solidFill>
            <a:prstDash val="solid"/>
            <a:round/>
            <a:headEnd type="none" w="med" len="med"/>
            <a:tailEnd type="none" w="med" len="med"/>
          </a:ln>
        </p:spPr>
      </p:cxnSp>
      <p:grpSp>
        <p:nvGrpSpPr>
          <p:cNvPr id="774" name="Google Shape;774;p58"/>
          <p:cNvGrpSpPr/>
          <p:nvPr/>
        </p:nvGrpSpPr>
        <p:grpSpPr>
          <a:xfrm>
            <a:off x="3307327" y="1795373"/>
            <a:ext cx="518717" cy="446979"/>
            <a:chOff x="3235438" y="1970604"/>
            <a:chExt cx="354363" cy="354745"/>
          </a:xfrm>
        </p:grpSpPr>
        <p:sp>
          <p:nvSpPr>
            <p:cNvPr id="775" name="Google Shape;775;p58"/>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58"/>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58"/>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58"/>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58"/>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780;p58"/>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781;p58"/>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 name="Google Shape;782;p58"/>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783;p58"/>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 name="Google Shape;784;p58"/>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785;p58"/>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 name="Google Shape;786;p58"/>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 name="Google Shape;787;p58"/>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9"/>
        <p:cNvGrpSpPr/>
        <p:nvPr/>
      </p:nvGrpSpPr>
      <p:grpSpPr>
        <a:xfrm>
          <a:off x="0" y="0"/>
          <a:ext cx="0" cy="0"/>
          <a:chOff x="0" y="0"/>
          <a:chExt cx="0" cy="0"/>
        </a:xfrm>
      </p:grpSpPr>
      <p:sp>
        <p:nvSpPr>
          <p:cNvPr id="380" name="Google Shape;380;p41"/>
          <p:cNvSpPr/>
          <p:nvPr/>
        </p:nvSpPr>
        <p:spPr>
          <a:xfrm>
            <a:off x="974950" y="1529300"/>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41"/>
          <p:cNvSpPr/>
          <p:nvPr/>
        </p:nvSpPr>
        <p:spPr>
          <a:xfrm>
            <a:off x="4877270" y="1529300"/>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382;p41"/>
          <p:cNvSpPr/>
          <p:nvPr/>
        </p:nvSpPr>
        <p:spPr>
          <a:xfrm>
            <a:off x="4877270" y="2916610"/>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383;p41"/>
          <p:cNvSpPr/>
          <p:nvPr/>
        </p:nvSpPr>
        <p:spPr>
          <a:xfrm>
            <a:off x="974950" y="2916610"/>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384;p41"/>
          <p:cNvSpPr txBox="1">
            <a:spLocks noGrp="1"/>
          </p:cNvSpPr>
          <p:nvPr>
            <p:ph type="title"/>
          </p:nvPr>
        </p:nvSpPr>
        <p:spPr>
          <a:xfrm>
            <a:off x="2027160" y="1733726"/>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85" name="Google Shape;385;p41"/>
          <p:cNvSpPr txBox="1">
            <a:spLocks noGrp="1"/>
          </p:cNvSpPr>
          <p:nvPr>
            <p:ph type="title" idx="2"/>
          </p:nvPr>
        </p:nvSpPr>
        <p:spPr>
          <a:xfrm>
            <a:off x="1019474" y="1704991"/>
            <a:ext cx="8430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386;p41"/>
          <p:cNvSpPr txBox="1">
            <a:spLocks noGrp="1"/>
          </p:cNvSpPr>
          <p:nvPr>
            <p:ph type="title" idx="3"/>
          </p:nvPr>
        </p:nvSpPr>
        <p:spPr>
          <a:xfrm>
            <a:off x="5925149" y="1733726"/>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definition</a:t>
            </a:r>
            <a:endParaRPr/>
          </a:p>
        </p:txBody>
      </p:sp>
      <p:sp>
        <p:nvSpPr>
          <p:cNvPr id="387" name="Google Shape;387;p41"/>
          <p:cNvSpPr txBox="1">
            <a:spLocks noGrp="1"/>
          </p:cNvSpPr>
          <p:nvPr>
            <p:ph type="title" idx="4"/>
          </p:nvPr>
        </p:nvSpPr>
        <p:spPr>
          <a:xfrm>
            <a:off x="4887382" y="1704991"/>
            <a:ext cx="9117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8" name="Google Shape;388;p41"/>
          <p:cNvSpPr txBox="1">
            <a:spLocks noGrp="1"/>
          </p:cNvSpPr>
          <p:nvPr>
            <p:ph type="title" idx="6"/>
          </p:nvPr>
        </p:nvSpPr>
        <p:spPr>
          <a:xfrm>
            <a:off x="2027160" y="3121036"/>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a:t>
            </a:r>
            <a:endParaRPr/>
          </a:p>
        </p:txBody>
      </p:sp>
      <p:sp>
        <p:nvSpPr>
          <p:cNvPr id="389" name="Google Shape;389;p41"/>
          <p:cNvSpPr txBox="1">
            <a:spLocks noGrp="1"/>
          </p:cNvSpPr>
          <p:nvPr>
            <p:ph type="title" idx="7"/>
          </p:nvPr>
        </p:nvSpPr>
        <p:spPr>
          <a:xfrm>
            <a:off x="974950" y="3092300"/>
            <a:ext cx="9318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390;p41"/>
          <p:cNvSpPr txBox="1">
            <a:spLocks noGrp="1"/>
          </p:cNvSpPr>
          <p:nvPr>
            <p:ph type="title" idx="9"/>
          </p:nvPr>
        </p:nvSpPr>
        <p:spPr>
          <a:xfrm>
            <a:off x="5925149" y="3121036"/>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analysis</a:t>
            </a:r>
            <a:endParaRPr/>
          </a:p>
        </p:txBody>
      </p:sp>
      <p:sp>
        <p:nvSpPr>
          <p:cNvPr id="391" name="Google Shape;391;p41"/>
          <p:cNvSpPr txBox="1">
            <a:spLocks noGrp="1"/>
          </p:cNvSpPr>
          <p:nvPr>
            <p:ph type="title" idx="13"/>
          </p:nvPr>
        </p:nvSpPr>
        <p:spPr>
          <a:xfrm>
            <a:off x="4887383" y="3092300"/>
            <a:ext cx="9117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2" name="Google Shape;392;p41"/>
          <p:cNvSpPr txBox="1">
            <a:spLocks noGrp="1"/>
          </p:cNvSpPr>
          <p:nvPr>
            <p:ph type="title" idx="15"/>
          </p:nvPr>
        </p:nvSpPr>
        <p:spPr>
          <a:xfrm>
            <a:off x="1511125" y="540000"/>
            <a:ext cx="6121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93" name="Google Shape;393;p41"/>
          <p:cNvSpPr/>
          <p:nvPr/>
        </p:nvSpPr>
        <p:spPr>
          <a:xfrm>
            <a:off x="4877270" y="4141185"/>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394;p41"/>
          <p:cNvSpPr/>
          <p:nvPr/>
        </p:nvSpPr>
        <p:spPr>
          <a:xfrm>
            <a:off x="974950" y="4141185"/>
            <a:ext cx="931800" cy="870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395;p41"/>
          <p:cNvSpPr txBox="1">
            <a:spLocks noGrp="1"/>
          </p:cNvSpPr>
          <p:nvPr>
            <p:ph type="title" idx="6"/>
          </p:nvPr>
        </p:nvSpPr>
        <p:spPr>
          <a:xfrm>
            <a:off x="2027160" y="4345611"/>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Technical Aspects</a:t>
            </a:r>
            <a:endParaRPr/>
          </a:p>
        </p:txBody>
      </p:sp>
      <p:sp>
        <p:nvSpPr>
          <p:cNvPr id="396" name="Google Shape;396;p41"/>
          <p:cNvSpPr txBox="1">
            <a:spLocks noGrp="1"/>
          </p:cNvSpPr>
          <p:nvPr>
            <p:ph type="title" idx="7"/>
          </p:nvPr>
        </p:nvSpPr>
        <p:spPr>
          <a:xfrm>
            <a:off x="974950" y="4316875"/>
            <a:ext cx="9318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7" name="Google Shape;397;p41"/>
          <p:cNvSpPr txBox="1">
            <a:spLocks noGrp="1"/>
          </p:cNvSpPr>
          <p:nvPr>
            <p:ph type="title" idx="9"/>
          </p:nvPr>
        </p:nvSpPr>
        <p:spPr>
          <a:xfrm>
            <a:off x="5925149" y="4345611"/>
            <a:ext cx="21876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WorkFlow</a:t>
            </a:r>
            <a:endParaRPr/>
          </a:p>
        </p:txBody>
      </p:sp>
      <p:sp>
        <p:nvSpPr>
          <p:cNvPr id="398" name="Google Shape;398;p41"/>
          <p:cNvSpPr txBox="1">
            <a:spLocks noGrp="1"/>
          </p:cNvSpPr>
          <p:nvPr>
            <p:ph type="title" idx="13"/>
          </p:nvPr>
        </p:nvSpPr>
        <p:spPr>
          <a:xfrm>
            <a:off x="4819874" y="4303900"/>
            <a:ext cx="989100" cy="5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Rectangle 2">
            <a:extLst>
              <a:ext uri="{FF2B5EF4-FFF2-40B4-BE49-F238E27FC236}">
                <a16:creationId xmlns:a16="http://schemas.microsoft.com/office/drawing/2014/main" id="{4C12A20B-CBB0-9772-984C-3461C2EDB6F3}"/>
              </a:ext>
            </a:extLst>
          </p:cNvPr>
          <p:cNvSpPr/>
          <p:nvPr/>
        </p:nvSpPr>
        <p:spPr>
          <a:xfrm>
            <a:off x="-56733" y="2492908"/>
            <a:ext cx="6347405" cy="2351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30E45C0-8137-C01B-26B3-8BD59461DDCE}"/>
              </a:ext>
            </a:extLst>
          </p:cNvPr>
          <p:cNvSpPr/>
          <p:nvPr/>
        </p:nvSpPr>
        <p:spPr>
          <a:xfrm>
            <a:off x="6956400" y="3327215"/>
            <a:ext cx="2187600" cy="1134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9"/>
          <p:cNvSpPr txBox="1">
            <a:spLocks noGrp="1"/>
          </p:cNvSpPr>
          <p:nvPr>
            <p:ph type="title"/>
          </p:nvPr>
        </p:nvSpPr>
        <p:spPr>
          <a:xfrm>
            <a:off x="1969500" y="543125"/>
            <a:ext cx="5205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 Requirements</a:t>
            </a:r>
            <a:endParaRPr/>
          </a:p>
        </p:txBody>
      </p:sp>
      <p:sp>
        <p:nvSpPr>
          <p:cNvPr id="793" name="Google Shape;793;p59"/>
          <p:cNvSpPr/>
          <p:nvPr/>
        </p:nvSpPr>
        <p:spPr>
          <a:xfrm>
            <a:off x="84425" y="3492893"/>
            <a:ext cx="3150300" cy="1393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 name="Google Shape;794;p59"/>
          <p:cNvSpPr/>
          <p:nvPr/>
        </p:nvSpPr>
        <p:spPr>
          <a:xfrm>
            <a:off x="84425" y="1495900"/>
            <a:ext cx="3150300" cy="28104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795;p59"/>
          <p:cNvSpPr/>
          <p:nvPr/>
        </p:nvSpPr>
        <p:spPr>
          <a:xfrm>
            <a:off x="5872950" y="3492900"/>
            <a:ext cx="3150300" cy="1393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 name="Google Shape;796;p59"/>
          <p:cNvSpPr/>
          <p:nvPr/>
        </p:nvSpPr>
        <p:spPr>
          <a:xfrm rot="10800000">
            <a:off x="4595588" y="1083388"/>
            <a:ext cx="1192800" cy="1232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797;p59"/>
          <p:cNvSpPr/>
          <p:nvPr/>
        </p:nvSpPr>
        <p:spPr>
          <a:xfrm rot="-5400000">
            <a:off x="3158938" y="1100997"/>
            <a:ext cx="1232400" cy="11976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798;p59"/>
          <p:cNvSpPr txBox="1"/>
          <p:nvPr/>
        </p:nvSpPr>
        <p:spPr>
          <a:xfrm>
            <a:off x="169020" y="4376305"/>
            <a:ext cx="2980500" cy="4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Functional</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799" name="Google Shape;799;p59"/>
          <p:cNvSpPr txBox="1"/>
          <p:nvPr/>
        </p:nvSpPr>
        <p:spPr>
          <a:xfrm>
            <a:off x="251550" y="1832175"/>
            <a:ext cx="3150300" cy="2454000"/>
          </a:xfrm>
          <a:prstGeom prst="rect">
            <a:avLst/>
          </a:prstGeom>
          <a:noFill/>
          <a:ln>
            <a:noFill/>
          </a:ln>
        </p:spPr>
        <p:txBody>
          <a:bodyPr spcFirstLastPara="1" wrap="square" lIns="91425" tIns="91425" rIns="91425" bIns="91425" anchor="t" anchorCtr="0">
            <a:noAutofit/>
          </a:bodyPr>
          <a:lstStyle/>
          <a:p>
            <a:pPr marL="457200" marR="0" lvl="0" indent="-314325" algn="l" defTabSz="914400" rtl="0" eaLnBrk="1" fontAlgn="auto" latinLnBrk="0" hangingPunct="1">
              <a:lnSpc>
                <a:spcPct val="100000"/>
              </a:lnSpc>
              <a:spcBef>
                <a:spcPts val="0"/>
              </a:spcBef>
              <a:spcAft>
                <a:spcPts val="0"/>
              </a:spcAft>
              <a:buClr>
                <a:srgbClr val="333A56"/>
              </a:buClr>
              <a:buSzPts val="1350"/>
              <a:buFont typeface="Nunito"/>
              <a:buChar char="●"/>
              <a:tabLst/>
              <a:defRPr/>
            </a:pPr>
            <a:r>
              <a:rPr kumimoji="0" lang="en" sz="1350" b="0" i="0" u="none" strike="noStrike" kern="0" cap="none" spc="0" normalizeH="0" baseline="0" noProof="0">
                <a:ln>
                  <a:noFill/>
                </a:ln>
                <a:solidFill>
                  <a:srgbClr val="333A56"/>
                </a:solidFill>
                <a:effectLst/>
                <a:uLnTx/>
                <a:uFillTx/>
                <a:latin typeface="Nunito"/>
                <a:ea typeface="Nunito"/>
                <a:cs typeface="Nunito"/>
                <a:sym typeface="Nunito"/>
              </a:rPr>
              <a:t>System must detect the emotions.</a:t>
            </a:r>
            <a:endParaRPr kumimoji="0" sz="1350" b="0" i="0" u="none" strike="noStrike" kern="0" cap="none" spc="0" normalizeH="0" baseline="0" noProof="0">
              <a:ln>
                <a:noFill/>
              </a:ln>
              <a:solidFill>
                <a:srgbClr val="333A56"/>
              </a:solidFill>
              <a:effectLst/>
              <a:uLnTx/>
              <a:uFillTx/>
              <a:latin typeface="Nunito"/>
              <a:ea typeface="Nunito"/>
              <a:cs typeface="Nunito"/>
              <a:sym typeface="Nunito"/>
            </a:endParaRPr>
          </a:p>
          <a:p>
            <a:pPr marL="457200" marR="0" lvl="0" indent="-314325" algn="l" defTabSz="914400" rtl="0" eaLnBrk="1" fontAlgn="auto" latinLnBrk="0" hangingPunct="1">
              <a:lnSpc>
                <a:spcPct val="100000"/>
              </a:lnSpc>
              <a:spcBef>
                <a:spcPts val="0"/>
              </a:spcBef>
              <a:spcAft>
                <a:spcPts val="0"/>
              </a:spcAft>
              <a:buClr>
                <a:srgbClr val="333A56"/>
              </a:buClr>
              <a:buSzPts val="1350"/>
              <a:buFont typeface="Nunito"/>
              <a:buChar char="●"/>
              <a:tabLst/>
              <a:defRPr/>
            </a:pPr>
            <a:r>
              <a:rPr kumimoji="0" lang="en" sz="1350" b="0" i="0" u="none" strike="noStrike" kern="0" cap="none" spc="0" normalizeH="0" baseline="0" noProof="0">
                <a:ln>
                  <a:noFill/>
                </a:ln>
                <a:solidFill>
                  <a:srgbClr val="333A56"/>
                </a:solidFill>
                <a:effectLst/>
                <a:uLnTx/>
                <a:uFillTx/>
                <a:latin typeface="Nunito"/>
                <a:ea typeface="Nunito"/>
                <a:cs typeface="Nunito"/>
                <a:sym typeface="Nunito"/>
              </a:rPr>
              <a:t>System must provide, on the mobile app, therapeutic games and a pseudo-social script.</a:t>
            </a:r>
            <a:endParaRPr kumimoji="0" sz="1350" b="0" i="0" u="none" strike="noStrike" kern="0" cap="none" spc="0" normalizeH="0" baseline="0" noProof="0">
              <a:ln>
                <a:noFill/>
              </a:ln>
              <a:solidFill>
                <a:srgbClr val="333A56"/>
              </a:solidFill>
              <a:effectLst/>
              <a:uLnTx/>
              <a:uFillTx/>
              <a:latin typeface="Nunito"/>
              <a:ea typeface="Nunito"/>
              <a:cs typeface="Nunito"/>
              <a:sym typeface="Nunito"/>
            </a:endParaRPr>
          </a:p>
          <a:p>
            <a:pPr marL="457200" marR="0" lvl="0" indent="-314325" algn="l" defTabSz="914400" rtl="0" eaLnBrk="1" fontAlgn="auto" latinLnBrk="0" hangingPunct="1">
              <a:lnSpc>
                <a:spcPct val="100000"/>
              </a:lnSpc>
              <a:spcBef>
                <a:spcPts val="0"/>
              </a:spcBef>
              <a:spcAft>
                <a:spcPts val="0"/>
              </a:spcAft>
              <a:buClr>
                <a:srgbClr val="333A56"/>
              </a:buClr>
              <a:buSzPts val="1350"/>
              <a:buFont typeface="Nunito"/>
              <a:buChar char="●"/>
              <a:tabLst/>
              <a:defRPr/>
            </a:pPr>
            <a:r>
              <a:rPr kumimoji="0" lang="en" sz="1350" b="0" i="0" u="none" strike="noStrike" kern="0" cap="none" spc="0" normalizeH="0" baseline="0" noProof="0">
                <a:ln>
                  <a:noFill/>
                </a:ln>
                <a:solidFill>
                  <a:srgbClr val="333A56"/>
                </a:solidFill>
                <a:effectLst/>
                <a:uLnTx/>
                <a:uFillTx/>
                <a:latin typeface="Nunito"/>
                <a:ea typeface="Nunito"/>
                <a:cs typeface="Nunito"/>
                <a:sym typeface="Nunito"/>
              </a:rPr>
              <a:t>System must unlock the pseudo-social script (PSS) after the completion of a game.</a:t>
            </a:r>
            <a:endParaRPr kumimoji="0" sz="1350" b="0" i="0" u="none" strike="noStrike" kern="0" cap="none" spc="0" normalizeH="0" baseline="0" noProof="0">
              <a:ln>
                <a:noFill/>
              </a:ln>
              <a:solidFill>
                <a:srgbClr val="333A56"/>
              </a:solidFill>
              <a:effectLst/>
              <a:uLnTx/>
              <a:uFillTx/>
              <a:latin typeface="Nunito"/>
              <a:ea typeface="Nunito"/>
              <a:cs typeface="Nunito"/>
              <a:sym typeface="Nunito"/>
            </a:endParaRPr>
          </a:p>
          <a:p>
            <a:pPr marL="457200" marR="0" lvl="0" indent="-314325" algn="l" defTabSz="914400" rtl="0" eaLnBrk="1" fontAlgn="auto" latinLnBrk="0" hangingPunct="1">
              <a:lnSpc>
                <a:spcPct val="100000"/>
              </a:lnSpc>
              <a:spcBef>
                <a:spcPts val="0"/>
              </a:spcBef>
              <a:spcAft>
                <a:spcPts val="0"/>
              </a:spcAft>
              <a:buClr>
                <a:srgbClr val="333A56"/>
              </a:buClr>
              <a:buSzPts val="1350"/>
              <a:buFont typeface="Nunito"/>
              <a:buChar char="●"/>
              <a:tabLst/>
              <a:defRPr/>
            </a:pPr>
            <a:r>
              <a:rPr kumimoji="0" lang="en" sz="1350" b="0" i="0" u="none" strike="noStrike" kern="0" cap="none" spc="0" normalizeH="0" baseline="0" noProof="0">
                <a:ln>
                  <a:noFill/>
                </a:ln>
                <a:solidFill>
                  <a:srgbClr val="333A56"/>
                </a:solidFill>
                <a:effectLst/>
                <a:uLnTx/>
                <a:uFillTx/>
                <a:latin typeface="Nunito"/>
                <a:ea typeface="Nunito"/>
                <a:cs typeface="Nunito"/>
                <a:sym typeface="Nunito"/>
              </a:rPr>
              <a:t>System must analyze if the user’s words match the given directions in the PSS.</a:t>
            </a:r>
            <a:endParaRPr kumimoji="0" sz="1350" b="0" i="0" u="none" strike="noStrike" kern="0" cap="none" spc="0" normalizeH="0" baseline="0" noProof="0">
              <a:ln>
                <a:noFill/>
              </a:ln>
              <a:solidFill>
                <a:srgbClr val="333A56"/>
              </a:solidFill>
              <a:effectLst/>
              <a:uLnTx/>
              <a:uFillTx/>
              <a:latin typeface="Nunito"/>
              <a:ea typeface="Nunito"/>
              <a:cs typeface="Nunito"/>
              <a:sym typeface="Nunito"/>
            </a:endParaRPr>
          </a:p>
        </p:txBody>
      </p:sp>
      <p:grpSp>
        <p:nvGrpSpPr>
          <p:cNvPr id="800" name="Google Shape;800;p59"/>
          <p:cNvGrpSpPr/>
          <p:nvPr/>
        </p:nvGrpSpPr>
        <p:grpSpPr>
          <a:xfrm>
            <a:off x="4839331" y="1451226"/>
            <a:ext cx="705491" cy="496436"/>
            <a:chOff x="1757075" y="2677300"/>
            <a:chExt cx="357500" cy="243375"/>
          </a:xfrm>
        </p:grpSpPr>
        <p:sp>
          <p:nvSpPr>
            <p:cNvPr id="801" name="Google Shape;801;p59"/>
            <p:cNvSpPr/>
            <p:nvPr/>
          </p:nvSpPr>
          <p:spPr>
            <a:xfrm>
              <a:off x="1757075" y="2677300"/>
              <a:ext cx="212650" cy="195275"/>
            </a:xfrm>
            <a:custGeom>
              <a:avLst/>
              <a:gdLst/>
              <a:ahLst/>
              <a:cxnLst/>
              <a:rect l="l" t="t" r="r" b="b"/>
              <a:pathLst>
                <a:path w="8506" h="7811" extrusionOk="0">
                  <a:moveTo>
                    <a:pt x="0" y="1"/>
                  </a:moveTo>
                  <a:lnTo>
                    <a:pt x="0" y="6165"/>
                  </a:lnTo>
                  <a:lnTo>
                    <a:pt x="1437" y="6165"/>
                  </a:lnTo>
                  <a:lnTo>
                    <a:pt x="1437" y="7811"/>
                  </a:lnTo>
                  <a:lnTo>
                    <a:pt x="3754" y="6165"/>
                  </a:lnTo>
                  <a:lnTo>
                    <a:pt x="8505" y="6165"/>
                  </a:lnTo>
                  <a:lnTo>
                    <a:pt x="8505" y="1"/>
                  </a:lnTo>
                  <a:lnTo>
                    <a:pt x="1738" y="1"/>
                  </a:lnTo>
                  <a:lnTo>
                    <a:pt x="1738" y="371"/>
                  </a:lnTo>
                  <a:lnTo>
                    <a:pt x="8111" y="371"/>
                  </a:lnTo>
                  <a:lnTo>
                    <a:pt x="8111" y="5794"/>
                  </a:lnTo>
                  <a:lnTo>
                    <a:pt x="3569" y="5794"/>
                  </a:lnTo>
                  <a:lnTo>
                    <a:pt x="1831" y="6953"/>
                  </a:lnTo>
                  <a:lnTo>
                    <a:pt x="1831" y="5794"/>
                  </a:lnTo>
                  <a:lnTo>
                    <a:pt x="487" y="5794"/>
                  </a:lnTo>
                  <a:lnTo>
                    <a:pt x="487" y="371"/>
                  </a:lnTo>
                  <a:lnTo>
                    <a:pt x="1251" y="371"/>
                  </a:lnTo>
                  <a:lnTo>
                    <a:pt x="12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 name="Google Shape;802;p59"/>
            <p:cNvSpPr/>
            <p:nvPr/>
          </p:nvSpPr>
          <p:spPr>
            <a:xfrm>
              <a:off x="1901900" y="2848225"/>
              <a:ext cx="77100" cy="31875"/>
            </a:xfrm>
            <a:custGeom>
              <a:avLst/>
              <a:gdLst/>
              <a:ahLst/>
              <a:cxnLst/>
              <a:rect l="l" t="t" r="r" b="b"/>
              <a:pathLst>
                <a:path w="3084" h="1275" extrusionOk="0">
                  <a:moveTo>
                    <a:pt x="1" y="0"/>
                  </a:moveTo>
                  <a:lnTo>
                    <a:pt x="1" y="1275"/>
                  </a:lnTo>
                  <a:lnTo>
                    <a:pt x="3083" y="1275"/>
                  </a:lnTo>
                  <a:lnTo>
                    <a:pt x="3083" y="881"/>
                  </a:lnTo>
                  <a:lnTo>
                    <a:pt x="395" y="881"/>
                  </a:lnTo>
                  <a:lnTo>
                    <a:pt x="3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803;p59"/>
            <p:cNvSpPr/>
            <p:nvPr/>
          </p:nvSpPr>
          <p:spPr>
            <a:xfrm>
              <a:off x="1986500" y="2725400"/>
              <a:ext cx="128075" cy="195275"/>
            </a:xfrm>
            <a:custGeom>
              <a:avLst/>
              <a:gdLst/>
              <a:ahLst/>
              <a:cxnLst/>
              <a:rect l="l" t="t" r="r" b="b"/>
              <a:pathLst>
                <a:path w="5123" h="7811" extrusionOk="0">
                  <a:moveTo>
                    <a:pt x="0" y="0"/>
                  </a:moveTo>
                  <a:lnTo>
                    <a:pt x="0" y="394"/>
                  </a:lnTo>
                  <a:lnTo>
                    <a:pt x="4635" y="394"/>
                  </a:lnTo>
                  <a:lnTo>
                    <a:pt x="4635" y="5794"/>
                  </a:lnTo>
                  <a:lnTo>
                    <a:pt x="3268" y="5794"/>
                  </a:lnTo>
                  <a:lnTo>
                    <a:pt x="3268" y="7045"/>
                  </a:lnTo>
                  <a:lnTo>
                    <a:pt x="1530" y="5794"/>
                  </a:lnTo>
                  <a:lnTo>
                    <a:pt x="186" y="5794"/>
                  </a:lnTo>
                  <a:lnTo>
                    <a:pt x="186" y="6188"/>
                  </a:lnTo>
                  <a:lnTo>
                    <a:pt x="1345" y="6188"/>
                  </a:lnTo>
                  <a:lnTo>
                    <a:pt x="3662" y="7810"/>
                  </a:lnTo>
                  <a:lnTo>
                    <a:pt x="3662" y="6188"/>
                  </a:lnTo>
                  <a:lnTo>
                    <a:pt x="5122" y="6188"/>
                  </a:lnTo>
                  <a:lnTo>
                    <a:pt x="51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 name="Google Shape;804;p59"/>
            <p:cNvSpPr/>
            <p:nvPr/>
          </p:nvSpPr>
          <p:spPr>
            <a:xfrm>
              <a:off x="1841650" y="2708600"/>
              <a:ext cx="43475" cy="89225"/>
            </a:xfrm>
            <a:custGeom>
              <a:avLst/>
              <a:gdLst/>
              <a:ahLst/>
              <a:cxnLst/>
              <a:rect l="l" t="t" r="r" b="b"/>
              <a:pathLst>
                <a:path w="1739" h="3569" extrusionOk="0">
                  <a:moveTo>
                    <a:pt x="673" y="672"/>
                  </a:moveTo>
                  <a:lnTo>
                    <a:pt x="673" y="1530"/>
                  </a:lnTo>
                  <a:cubicBezTo>
                    <a:pt x="580" y="1530"/>
                    <a:pt x="487" y="1344"/>
                    <a:pt x="487" y="1251"/>
                  </a:cubicBezTo>
                  <a:lnTo>
                    <a:pt x="487" y="1159"/>
                  </a:lnTo>
                  <a:cubicBezTo>
                    <a:pt x="487" y="950"/>
                    <a:pt x="580" y="765"/>
                    <a:pt x="673" y="672"/>
                  </a:cubicBezTo>
                  <a:close/>
                  <a:moveTo>
                    <a:pt x="1159" y="2016"/>
                  </a:moveTo>
                  <a:cubicBezTo>
                    <a:pt x="1252" y="2016"/>
                    <a:pt x="1345" y="2225"/>
                    <a:pt x="1345" y="2318"/>
                  </a:cubicBezTo>
                  <a:lnTo>
                    <a:pt x="1345" y="2410"/>
                  </a:lnTo>
                  <a:cubicBezTo>
                    <a:pt x="1345" y="2596"/>
                    <a:pt x="1252" y="2804"/>
                    <a:pt x="1159" y="2804"/>
                  </a:cubicBezTo>
                  <a:lnTo>
                    <a:pt x="1159" y="2016"/>
                  </a:lnTo>
                  <a:close/>
                  <a:moveTo>
                    <a:pt x="673" y="0"/>
                  </a:moveTo>
                  <a:lnTo>
                    <a:pt x="673" y="278"/>
                  </a:lnTo>
                  <a:cubicBezTo>
                    <a:pt x="279" y="371"/>
                    <a:pt x="1" y="672"/>
                    <a:pt x="1" y="1159"/>
                  </a:cubicBezTo>
                  <a:lnTo>
                    <a:pt x="1" y="1251"/>
                  </a:lnTo>
                  <a:cubicBezTo>
                    <a:pt x="1" y="1645"/>
                    <a:pt x="279" y="1924"/>
                    <a:pt x="673" y="2016"/>
                  </a:cubicBezTo>
                  <a:lnTo>
                    <a:pt x="673" y="2804"/>
                  </a:lnTo>
                  <a:cubicBezTo>
                    <a:pt x="580" y="2804"/>
                    <a:pt x="487" y="2596"/>
                    <a:pt x="487" y="2410"/>
                  </a:cubicBezTo>
                  <a:lnTo>
                    <a:pt x="1" y="2410"/>
                  </a:lnTo>
                  <a:cubicBezTo>
                    <a:pt x="1" y="2897"/>
                    <a:pt x="279" y="3175"/>
                    <a:pt x="673" y="3268"/>
                  </a:cubicBezTo>
                  <a:lnTo>
                    <a:pt x="673" y="3569"/>
                  </a:lnTo>
                  <a:lnTo>
                    <a:pt x="1159" y="3569"/>
                  </a:lnTo>
                  <a:lnTo>
                    <a:pt x="1159" y="3268"/>
                  </a:lnTo>
                  <a:cubicBezTo>
                    <a:pt x="1437" y="3175"/>
                    <a:pt x="1739" y="2897"/>
                    <a:pt x="1739" y="2410"/>
                  </a:cubicBezTo>
                  <a:lnTo>
                    <a:pt x="1739" y="2318"/>
                  </a:lnTo>
                  <a:cubicBezTo>
                    <a:pt x="1739" y="1924"/>
                    <a:pt x="1437" y="1645"/>
                    <a:pt x="1159" y="1530"/>
                  </a:cubicBezTo>
                  <a:lnTo>
                    <a:pt x="1159" y="672"/>
                  </a:lnTo>
                  <a:cubicBezTo>
                    <a:pt x="1252" y="765"/>
                    <a:pt x="1345" y="950"/>
                    <a:pt x="1345" y="1159"/>
                  </a:cubicBezTo>
                  <a:lnTo>
                    <a:pt x="1739" y="1159"/>
                  </a:lnTo>
                  <a:cubicBezTo>
                    <a:pt x="1739" y="672"/>
                    <a:pt x="1437" y="371"/>
                    <a:pt x="1159" y="278"/>
                  </a:cubicBezTo>
                  <a:lnTo>
                    <a:pt x="11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805;p59"/>
            <p:cNvSpPr/>
            <p:nvPr/>
          </p:nvSpPr>
          <p:spPr>
            <a:xfrm>
              <a:off x="1998675" y="2814625"/>
              <a:ext cx="72425" cy="12175"/>
            </a:xfrm>
            <a:custGeom>
              <a:avLst/>
              <a:gdLst/>
              <a:ahLst/>
              <a:cxnLst/>
              <a:rect l="l" t="t" r="r" b="b"/>
              <a:pathLst>
                <a:path w="2897" h="487" extrusionOk="0">
                  <a:moveTo>
                    <a:pt x="0" y="0"/>
                  </a:moveTo>
                  <a:lnTo>
                    <a:pt x="0" y="487"/>
                  </a:lnTo>
                  <a:lnTo>
                    <a:pt x="371" y="487"/>
                  </a:lnTo>
                  <a:lnTo>
                    <a:pt x="371" y="0"/>
                  </a:lnTo>
                  <a:close/>
                  <a:moveTo>
                    <a:pt x="1252" y="0"/>
                  </a:moveTo>
                  <a:lnTo>
                    <a:pt x="1252" y="487"/>
                  </a:lnTo>
                  <a:lnTo>
                    <a:pt x="1622" y="487"/>
                  </a:lnTo>
                  <a:lnTo>
                    <a:pt x="1622" y="0"/>
                  </a:lnTo>
                  <a:close/>
                  <a:moveTo>
                    <a:pt x="2503" y="0"/>
                  </a:moveTo>
                  <a:lnTo>
                    <a:pt x="2503" y="487"/>
                  </a:lnTo>
                  <a:lnTo>
                    <a:pt x="2897" y="487"/>
                  </a:lnTo>
                  <a:lnTo>
                    <a:pt x="28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 name="Google Shape;806;p59"/>
            <p:cNvSpPr/>
            <p:nvPr/>
          </p:nvSpPr>
          <p:spPr>
            <a:xfrm>
              <a:off x="1928550" y="2746825"/>
              <a:ext cx="9300" cy="12200"/>
            </a:xfrm>
            <a:custGeom>
              <a:avLst/>
              <a:gdLst/>
              <a:ahLst/>
              <a:cxnLst/>
              <a:rect l="l" t="t" r="r" b="b"/>
              <a:pathLst>
                <a:path w="372" h="488" extrusionOk="0">
                  <a:moveTo>
                    <a:pt x="1" y="1"/>
                  </a:moveTo>
                  <a:lnTo>
                    <a:pt x="1" y="487"/>
                  </a:lnTo>
                  <a:lnTo>
                    <a:pt x="372" y="487"/>
                  </a:lnTo>
                  <a:lnTo>
                    <a:pt x="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 name="Google Shape;807;p59"/>
            <p:cNvSpPr/>
            <p:nvPr/>
          </p:nvSpPr>
          <p:spPr>
            <a:xfrm>
              <a:off x="1788350" y="2746825"/>
              <a:ext cx="12200" cy="12200"/>
            </a:xfrm>
            <a:custGeom>
              <a:avLst/>
              <a:gdLst/>
              <a:ahLst/>
              <a:cxnLst/>
              <a:rect l="l" t="t" r="r" b="b"/>
              <a:pathLst>
                <a:path w="488" h="488" extrusionOk="0">
                  <a:moveTo>
                    <a:pt x="0" y="1"/>
                  </a:moveTo>
                  <a:lnTo>
                    <a:pt x="0" y="487"/>
                  </a:lnTo>
                  <a:lnTo>
                    <a:pt x="487" y="487"/>
                  </a:lnTo>
                  <a:lnTo>
                    <a:pt x="4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8" name="Google Shape;808;p59"/>
          <p:cNvGrpSpPr/>
          <p:nvPr/>
        </p:nvGrpSpPr>
        <p:grpSpPr>
          <a:xfrm>
            <a:off x="3483344" y="1337343"/>
            <a:ext cx="583078" cy="724486"/>
            <a:chOff x="7782600" y="1614725"/>
            <a:chExt cx="294350" cy="355175"/>
          </a:xfrm>
        </p:grpSpPr>
        <p:sp>
          <p:nvSpPr>
            <p:cNvPr id="809" name="Google Shape;809;p59"/>
            <p:cNvSpPr/>
            <p:nvPr/>
          </p:nvSpPr>
          <p:spPr>
            <a:xfrm>
              <a:off x="7925150" y="1935700"/>
              <a:ext cx="9275" cy="12200"/>
            </a:xfrm>
            <a:custGeom>
              <a:avLst/>
              <a:gdLst/>
              <a:ahLst/>
              <a:cxnLst/>
              <a:rect l="l" t="t" r="r" b="b"/>
              <a:pathLst>
                <a:path w="371" h="488" extrusionOk="0">
                  <a:moveTo>
                    <a:pt x="0" y="1"/>
                  </a:moveTo>
                  <a:lnTo>
                    <a:pt x="0" y="487"/>
                  </a:lnTo>
                  <a:lnTo>
                    <a:pt x="371" y="487"/>
                  </a:lnTo>
                  <a:lnTo>
                    <a:pt x="37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 name="Google Shape;810;p59"/>
            <p:cNvSpPr/>
            <p:nvPr/>
          </p:nvSpPr>
          <p:spPr>
            <a:xfrm>
              <a:off x="8035800" y="1875450"/>
              <a:ext cx="12200" cy="9875"/>
            </a:xfrm>
            <a:custGeom>
              <a:avLst/>
              <a:gdLst/>
              <a:ahLst/>
              <a:cxnLst/>
              <a:rect l="l" t="t" r="r" b="b"/>
              <a:pathLst>
                <a:path w="488" h="395" extrusionOk="0">
                  <a:moveTo>
                    <a:pt x="1" y="0"/>
                  </a:moveTo>
                  <a:lnTo>
                    <a:pt x="1" y="394"/>
                  </a:lnTo>
                  <a:lnTo>
                    <a:pt x="487" y="394"/>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 name="Google Shape;811;p59"/>
            <p:cNvSpPr/>
            <p:nvPr/>
          </p:nvSpPr>
          <p:spPr>
            <a:xfrm>
              <a:off x="7813900" y="1875450"/>
              <a:ext cx="9875" cy="9875"/>
            </a:xfrm>
            <a:custGeom>
              <a:avLst/>
              <a:gdLst/>
              <a:ahLst/>
              <a:cxnLst/>
              <a:rect l="l" t="t" r="r" b="b"/>
              <a:pathLst>
                <a:path w="395" h="395" extrusionOk="0">
                  <a:moveTo>
                    <a:pt x="0" y="0"/>
                  </a:moveTo>
                  <a:lnTo>
                    <a:pt x="0" y="394"/>
                  </a:lnTo>
                  <a:lnTo>
                    <a:pt x="394" y="394"/>
                  </a:lnTo>
                  <a:lnTo>
                    <a:pt x="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 name="Google Shape;812;p59"/>
            <p:cNvSpPr/>
            <p:nvPr/>
          </p:nvSpPr>
          <p:spPr>
            <a:xfrm>
              <a:off x="7782600" y="1614725"/>
              <a:ext cx="294350" cy="355175"/>
            </a:xfrm>
            <a:custGeom>
              <a:avLst/>
              <a:gdLst/>
              <a:ahLst/>
              <a:cxnLst/>
              <a:rect l="l" t="t" r="r" b="b"/>
              <a:pathLst>
                <a:path w="11774" h="14207" extrusionOk="0">
                  <a:moveTo>
                    <a:pt x="4543" y="789"/>
                  </a:moveTo>
                  <a:lnTo>
                    <a:pt x="4543" y="1646"/>
                  </a:lnTo>
                  <a:cubicBezTo>
                    <a:pt x="4543" y="2411"/>
                    <a:pt x="3964" y="2898"/>
                    <a:pt x="3292" y="2898"/>
                  </a:cubicBezTo>
                  <a:cubicBezTo>
                    <a:pt x="3292" y="2040"/>
                    <a:pt x="3755" y="1252"/>
                    <a:pt x="4543" y="789"/>
                  </a:cubicBezTo>
                  <a:close/>
                  <a:moveTo>
                    <a:pt x="5921" y="396"/>
                  </a:moveTo>
                  <a:cubicBezTo>
                    <a:pt x="6611" y="396"/>
                    <a:pt x="7299" y="648"/>
                    <a:pt x="7811" y="1159"/>
                  </a:cubicBezTo>
                  <a:cubicBezTo>
                    <a:pt x="8298" y="1646"/>
                    <a:pt x="8506" y="2318"/>
                    <a:pt x="8599" y="2898"/>
                  </a:cubicBezTo>
                  <a:lnTo>
                    <a:pt x="6189" y="2898"/>
                  </a:lnTo>
                  <a:cubicBezTo>
                    <a:pt x="5493" y="2898"/>
                    <a:pt x="4914" y="2318"/>
                    <a:pt x="4914" y="1646"/>
                  </a:cubicBezTo>
                  <a:lnTo>
                    <a:pt x="4914" y="580"/>
                  </a:lnTo>
                  <a:cubicBezTo>
                    <a:pt x="5236" y="457"/>
                    <a:pt x="5579" y="396"/>
                    <a:pt x="5921" y="396"/>
                  </a:cubicBezTo>
                  <a:close/>
                  <a:moveTo>
                    <a:pt x="4729" y="2527"/>
                  </a:moveTo>
                  <a:cubicBezTo>
                    <a:pt x="5030" y="2990"/>
                    <a:pt x="5609" y="3384"/>
                    <a:pt x="6189" y="3384"/>
                  </a:cubicBezTo>
                  <a:lnTo>
                    <a:pt x="8599" y="3384"/>
                  </a:lnTo>
                  <a:lnTo>
                    <a:pt x="8599" y="3964"/>
                  </a:lnTo>
                  <a:lnTo>
                    <a:pt x="6189" y="3964"/>
                  </a:lnTo>
                  <a:lnTo>
                    <a:pt x="6189" y="4543"/>
                  </a:lnTo>
                  <a:lnTo>
                    <a:pt x="5702" y="4543"/>
                  </a:lnTo>
                  <a:lnTo>
                    <a:pt x="5702" y="3964"/>
                  </a:lnTo>
                  <a:lnTo>
                    <a:pt x="3176" y="3964"/>
                  </a:lnTo>
                  <a:lnTo>
                    <a:pt x="3176" y="3384"/>
                  </a:lnTo>
                  <a:lnTo>
                    <a:pt x="3292" y="3384"/>
                  </a:lnTo>
                  <a:cubicBezTo>
                    <a:pt x="3964" y="3384"/>
                    <a:pt x="4451" y="2990"/>
                    <a:pt x="4729" y="2527"/>
                  </a:cubicBezTo>
                  <a:close/>
                  <a:moveTo>
                    <a:pt x="5308" y="4358"/>
                  </a:moveTo>
                  <a:lnTo>
                    <a:pt x="5308" y="5030"/>
                  </a:lnTo>
                  <a:lnTo>
                    <a:pt x="4057" y="5030"/>
                  </a:lnTo>
                  <a:lnTo>
                    <a:pt x="4057" y="4358"/>
                  </a:lnTo>
                  <a:close/>
                  <a:moveTo>
                    <a:pt x="7811" y="4358"/>
                  </a:moveTo>
                  <a:lnTo>
                    <a:pt x="7811" y="5030"/>
                  </a:lnTo>
                  <a:lnTo>
                    <a:pt x="6560" y="5030"/>
                  </a:lnTo>
                  <a:lnTo>
                    <a:pt x="6560" y="4358"/>
                  </a:lnTo>
                  <a:close/>
                  <a:moveTo>
                    <a:pt x="7626" y="7927"/>
                  </a:moveTo>
                  <a:lnTo>
                    <a:pt x="7626" y="8900"/>
                  </a:lnTo>
                  <a:lnTo>
                    <a:pt x="4242" y="8900"/>
                  </a:lnTo>
                  <a:lnTo>
                    <a:pt x="4242" y="7927"/>
                  </a:lnTo>
                  <a:lnTo>
                    <a:pt x="4729" y="8413"/>
                  </a:lnTo>
                  <a:lnTo>
                    <a:pt x="7046" y="8413"/>
                  </a:lnTo>
                  <a:cubicBezTo>
                    <a:pt x="7139" y="8413"/>
                    <a:pt x="7440" y="8112"/>
                    <a:pt x="7626" y="7927"/>
                  </a:cubicBezTo>
                  <a:close/>
                  <a:moveTo>
                    <a:pt x="5308" y="9271"/>
                  </a:moveTo>
                  <a:cubicBezTo>
                    <a:pt x="5308" y="9271"/>
                    <a:pt x="5123" y="9479"/>
                    <a:pt x="5030" y="9572"/>
                  </a:cubicBezTo>
                  <a:lnTo>
                    <a:pt x="4242" y="10244"/>
                  </a:lnTo>
                  <a:lnTo>
                    <a:pt x="4242" y="9271"/>
                  </a:lnTo>
                  <a:close/>
                  <a:moveTo>
                    <a:pt x="7626" y="9271"/>
                  </a:moveTo>
                  <a:lnTo>
                    <a:pt x="7626" y="10244"/>
                  </a:lnTo>
                  <a:lnTo>
                    <a:pt x="6768" y="9572"/>
                  </a:lnTo>
                  <a:cubicBezTo>
                    <a:pt x="6768" y="9479"/>
                    <a:pt x="6560" y="9363"/>
                    <a:pt x="6467" y="9271"/>
                  </a:cubicBezTo>
                  <a:close/>
                  <a:moveTo>
                    <a:pt x="5887" y="9363"/>
                  </a:moveTo>
                  <a:lnTo>
                    <a:pt x="6374" y="9665"/>
                  </a:lnTo>
                  <a:lnTo>
                    <a:pt x="6189" y="10731"/>
                  </a:lnTo>
                  <a:lnTo>
                    <a:pt x="5609" y="10731"/>
                  </a:lnTo>
                  <a:lnTo>
                    <a:pt x="5493" y="9665"/>
                  </a:lnTo>
                  <a:lnTo>
                    <a:pt x="5887" y="9363"/>
                  </a:lnTo>
                  <a:close/>
                  <a:moveTo>
                    <a:pt x="3570" y="9271"/>
                  </a:moveTo>
                  <a:lnTo>
                    <a:pt x="2017" y="11403"/>
                  </a:lnTo>
                  <a:lnTo>
                    <a:pt x="3176" y="13813"/>
                  </a:lnTo>
                  <a:lnTo>
                    <a:pt x="2133" y="13813"/>
                  </a:lnTo>
                  <a:lnTo>
                    <a:pt x="2133" y="12840"/>
                  </a:lnTo>
                  <a:lnTo>
                    <a:pt x="1646" y="12840"/>
                  </a:lnTo>
                  <a:lnTo>
                    <a:pt x="1646" y="13813"/>
                  </a:lnTo>
                  <a:lnTo>
                    <a:pt x="488" y="13813"/>
                  </a:lnTo>
                  <a:lnTo>
                    <a:pt x="488" y="11403"/>
                  </a:lnTo>
                  <a:cubicBezTo>
                    <a:pt x="488" y="10244"/>
                    <a:pt x="1438" y="9271"/>
                    <a:pt x="2597" y="9271"/>
                  </a:cubicBezTo>
                  <a:close/>
                  <a:moveTo>
                    <a:pt x="3755" y="9665"/>
                  </a:moveTo>
                  <a:lnTo>
                    <a:pt x="3755" y="13813"/>
                  </a:lnTo>
                  <a:lnTo>
                    <a:pt x="3663" y="13813"/>
                  </a:lnTo>
                  <a:lnTo>
                    <a:pt x="2504" y="11403"/>
                  </a:lnTo>
                  <a:lnTo>
                    <a:pt x="3755" y="9665"/>
                  </a:lnTo>
                  <a:close/>
                  <a:moveTo>
                    <a:pt x="5123" y="10059"/>
                  </a:moveTo>
                  <a:lnTo>
                    <a:pt x="5215" y="10916"/>
                  </a:lnTo>
                  <a:lnTo>
                    <a:pt x="4451" y="13813"/>
                  </a:lnTo>
                  <a:lnTo>
                    <a:pt x="4242" y="13813"/>
                  </a:lnTo>
                  <a:lnTo>
                    <a:pt x="4242" y="10731"/>
                  </a:lnTo>
                  <a:lnTo>
                    <a:pt x="5123" y="10059"/>
                  </a:lnTo>
                  <a:close/>
                  <a:moveTo>
                    <a:pt x="6281" y="11102"/>
                  </a:moveTo>
                  <a:lnTo>
                    <a:pt x="6954" y="13813"/>
                  </a:lnTo>
                  <a:lnTo>
                    <a:pt x="4821" y="13813"/>
                  </a:lnTo>
                  <a:lnTo>
                    <a:pt x="5609" y="11102"/>
                  </a:lnTo>
                  <a:close/>
                  <a:moveTo>
                    <a:pt x="6768" y="10059"/>
                  </a:moveTo>
                  <a:lnTo>
                    <a:pt x="7626" y="10731"/>
                  </a:lnTo>
                  <a:lnTo>
                    <a:pt x="7626" y="13813"/>
                  </a:lnTo>
                  <a:lnTo>
                    <a:pt x="7347" y="13813"/>
                  </a:lnTo>
                  <a:lnTo>
                    <a:pt x="6560" y="10916"/>
                  </a:lnTo>
                  <a:lnTo>
                    <a:pt x="6768" y="10059"/>
                  </a:lnTo>
                  <a:close/>
                  <a:moveTo>
                    <a:pt x="8020" y="9665"/>
                  </a:moveTo>
                  <a:lnTo>
                    <a:pt x="9271" y="11403"/>
                  </a:lnTo>
                  <a:lnTo>
                    <a:pt x="8112" y="13813"/>
                  </a:lnTo>
                  <a:lnTo>
                    <a:pt x="8020" y="13813"/>
                  </a:lnTo>
                  <a:lnTo>
                    <a:pt x="8020" y="9665"/>
                  </a:lnTo>
                  <a:close/>
                  <a:moveTo>
                    <a:pt x="5887" y="1"/>
                  </a:moveTo>
                  <a:cubicBezTo>
                    <a:pt x="5123" y="1"/>
                    <a:pt x="4335" y="302"/>
                    <a:pt x="3755" y="881"/>
                  </a:cubicBezTo>
                  <a:cubicBezTo>
                    <a:pt x="3176" y="1461"/>
                    <a:pt x="2805" y="2226"/>
                    <a:pt x="2805" y="2990"/>
                  </a:cubicBezTo>
                  <a:lnTo>
                    <a:pt x="2805" y="5702"/>
                  </a:lnTo>
                  <a:lnTo>
                    <a:pt x="3176" y="5702"/>
                  </a:lnTo>
                  <a:lnTo>
                    <a:pt x="3176" y="4358"/>
                  </a:lnTo>
                  <a:lnTo>
                    <a:pt x="3663" y="4358"/>
                  </a:lnTo>
                  <a:lnTo>
                    <a:pt x="3663" y="5516"/>
                  </a:lnTo>
                  <a:lnTo>
                    <a:pt x="5702" y="5516"/>
                  </a:lnTo>
                  <a:lnTo>
                    <a:pt x="5702" y="4937"/>
                  </a:lnTo>
                  <a:lnTo>
                    <a:pt x="6189" y="4937"/>
                  </a:lnTo>
                  <a:lnTo>
                    <a:pt x="6189" y="5516"/>
                  </a:lnTo>
                  <a:lnTo>
                    <a:pt x="8205" y="5516"/>
                  </a:lnTo>
                  <a:lnTo>
                    <a:pt x="8205" y="4358"/>
                  </a:lnTo>
                  <a:lnTo>
                    <a:pt x="8599" y="4358"/>
                  </a:lnTo>
                  <a:lnTo>
                    <a:pt x="8599" y="6374"/>
                  </a:lnTo>
                  <a:cubicBezTo>
                    <a:pt x="7440" y="7440"/>
                    <a:pt x="7718" y="7254"/>
                    <a:pt x="6861" y="8019"/>
                  </a:cubicBezTo>
                  <a:lnTo>
                    <a:pt x="4914" y="8019"/>
                  </a:lnTo>
                  <a:lnTo>
                    <a:pt x="3176" y="6374"/>
                  </a:lnTo>
                  <a:lnTo>
                    <a:pt x="3176" y="6096"/>
                  </a:lnTo>
                  <a:lnTo>
                    <a:pt x="2805" y="6096"/>
                  </a:lnTo>
                  <a:lnTo>
                    <a:pt x="2805" y="6467"/>
                  </a:lnTo>
                  <a:lnTo>
                    <a:pt x="3755" y="7533"/>
                  </a:lnTo>
                  <a:lnTo>
                    <a:pt x="3755" y="8900"/>
                  </a:lnTo>
                  <a:lnTo>
                    <a:pt x="2597" y="8900"/>
                  </a:lnTo>
                  <a:cubicBezTo>
                    <a:pt x="1160" y="8900"/>
                    <a:pt x="1" y="10059"/>
                    <a:pt x="1" y="11403"/>
                  </a:cubicBezTo>
                  <a:lnTo>
                    <a:pt x="1" y="14207"/>
                  </a:lnTo>
                  <a:lnTo>
                    <a:pt x="11774" y="14207"/>
                  </a:lnTo>
                  <a:lnTo>
                    <a:pt x="11774" y="12562"/>
                  </a:lnTo>
                  <a:lnTo>
                    <a:pt x="11403" y="12562"/>
                  </a:lnTo>
                  <a:lnTo>
                    <a:pt x="11403" y="13813"/>
                  </a:lnTo>
                  <a:lnTo>
                    <a:pt x="10129" y="13813"/>
                  </a:lnTo>
                  <a:lnTo>
                    <a:pt x="10129" y="12840"/>
                  </a:lnTo>
                  <a:lnTo>
                    <a:pt x="9758" y="12840"/>
                  </a:lnTo>
                  <a:lnTo>
                    <a:pt x="9758" y="13813"/>
                  </a:lnTo>
                  <a:lnTo>
                    <a:pt x="8599" y="13813"/>
                  </a:lnTo>
                  <a:lnTo>
                    <a:pt x="9758" y="11403"/>
                  </a:lnTo>
                  <a:lnTo>
                    <a:pt x="8205" y="9271"/>
                  </a:lnTo>
                  <a:lnTo>
                    <a:pt x="9178" y="9271"/>
                  </a:lnTo>
                  <a:cubicBezTo>
                    <a:pt x="10430" y="9271"/>
                    <a:pt x="11403" y="10244"/>
                    <a:pt x="11403" y="11403"/>
                  </a:cubicBezTo>
                  <a:lnTo>
                    <a:pt x="11403" y="12168"/>
                  </a:lnTo>
                  <a:lnTo>
                    <a:pt x="11774" y="12168"/>
                  </a:lnTo>
                  <a:lnTo>
                    <a:pt x="11774" y="11403"/>
                  </a:lnTo>
                  <a:cubicBezTo>
                    <a:pt x="11774" y="10059"/>
                    <a:pt x="10615" y="8900"/>
                    <a:pt x="9178" y="8900"/>
                  </a:cubicBezTo>
                  <a:lnTo>
                    <a:pt x="8020" y="8900"/>
                  </a:lnTo>
                  <a:lnTo>
                    <a:pt x="8020" y="7533"/>
                  </a:lnTo>
                  <a:cubicBezTo>
                    <a:pt x="8390" y="7162"/>
                    <a:pt x="8877" y="6675"/>
                    <a:pt x="8970" y="6467"/>
                  </a:cubicBezTo>
                  <a:lnTo>
                    <a:pt x="8970" y="3106"/>
                  </a:lnTo>
                  <a:cubicBezTo>
                    <a:pt x="8970" y="2226"/>
                    <a:pt x="8692" y="1461"/>
                    <a:pt x="8112" y="881"/>
                  </a:cubicBezTo>
                  <a:cubicBezTo>
                    <a:pt x="7533" y="302"/>
                    <a:pt x="6652" y="1"/>
                    <a:pt x="58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13" name="Google Shape;813;p59"/>
          <p:cNvSpPr/>
          <p:nvPr/>
        </p:nvSpPr>
        <p:spPr>
          <a:xfrm flipH="1">
            <a:off x="0" y="1337349"/>
            <a:ext cx="435300" cy="4047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14" name="Google Shape;814;p59"/>
          <p:cNvCxnSpPr/>
          <p:nvPr/>
        </p:nvCxnSpPr>
        <p:spPr>
          <a:xfrm>
            <a:off x="5130014" y="2314109"/>
            <a:ext cx="1255200" cy="0"/>
          </a:xfrm>
          <a:prstGeom prst="straightConnector1">
            <a:avLst/>
          </a:prstGeom>
          <a:noFill/>
          <a:ln w="9525" cap="flat" cmpd="sng">
            <a:solidFill>
              <a:schemeClr val="dk2"/>
            </a:solidFill>
            <a:prstDash val="solid"/>
            <a:round/>
            <a:headEnd type="none" w="med" len="med"/>
            <a:tailEnd type="none" w="med" len="med"/>
          </a:ln>
        </p:spPr>
      </p:cxnSp>
      <p:cxnSp>
        <p:nvCxnSpPr>
          <p:cNvPr id="815" name="Google Shape;815;p59"/>
          <p:cNvCxnSpPr>
            <a:stCxn id="797" idx="2"/>
          </p:cNvCxnSpPr>
          <p:nvPr/>
        </p:nvCxnSpPr>
        <p:spPr>
          <a:xfrm rot="10800000">
            <a:off x="3107822" y="2309158"/>
            <a:ext cx="684000" cy="66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59"/>
          <p:cNvSpPr txBox="1"/>
          <p:nvPr/>
        </p:nvSpPr>
        <p:spPr>
          <a:xfrm>
            <a:off x="6231600" y="4376300"/>
            <a:ext cx="2511600" cy="4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NonFunctional</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817" name="Google Shape;817;p59"/>
          <p:cNvSpPr/>
          <p:nvPr/>
        </p:nvSpPr>
        <p:spPr>
          <a:xfrm flipH="1">
            <a:off x="8761050" y="4738799"/>
            <a:ext cx="435300" cy="4047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818;p59"/>
          <p:cNvSpPr/>
          <p:nvPr/>
        </p:nvSpPr>
        <p:spPr>
          <a:xfrm>
            <a:off x="5872950" y="1383400"/>
            <a:ext cx="3150300" cy="29229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 name="Google Shape;819;p59"/>
          <p:cNvSpPr txBox="1"/>
          <p:nvPr/>
        </p:nvSpPr>
        <p:spPr>
          <a:xfrm>
            <a:off x="5872950" y="1995675"/>
            <a:ext cx="3150300" cy="2127000"/>
          </a:xfrm>
          <a:prstGeom prst="rect">
            <a:avLst/>
          </a:prstGeom>
          <a:noFill/>
          <a:ln>
            <a:noFill/>
          </a:ln>
        </p:spPr>
        <p:txBody>
          <a:bodyPr spcFirstLastPara="1" wrap="square" lIns="91425" tIns="91425" rIns="91425" bIns="91425" anchor="ctr" anchorCtr="0">
            <a:noAutofit/>
          </a:bodyPr>
          <a:lstStyle/>
          <a:p>
            <a:pPr marL="457200" marR="0" lvl="0" indent="-323850" algn="l" defTabSz="914400" rtl="0" eaLnBrk="1" fontAlgn="auto" latinLnBrk="0" hangingPunct="1">
              <a:lnSpc>
                <a:spcPct val="100000"/>
              </a:lnSpc>
              <a:spcBef>
                <a:spcPts val="0"/>
              </a:spcBef>
              <a:spcAft>
                <a:spcPts val="0"/>
              </a:spcAft>
              <a:buClr>
                <a:srgbClr val="333A56"/>
              </a:buClr>
              <a:buSzPts val="1500"/>
              <a:buFont typeface="Nunito"/>
              <a:buChar char="●"/>
              <a:tabLst/>
              <a:defRPr/>
            </a:pPr>
            <a:r>
              <a:rPr kumimoji="0" lang="en" sz="1500" b="0" i="0" u="none" strike="noStrike" kern="0" cap="none" spc="0" normalizeH="0" baseline="0" noProof="0">
                <a:ln>
                  <a:noFill/>
                </a:ln>
                <a:solidFill>
                  <a:srgbClr val="333A56"/>
                </a:solidFill>
                <a:effectLst/>
                <a:uLnTx/>
                <a:uFillTx/>
                <a:latin typeface="Nunito"/>
                <a:ea typeface="Nunito"/>
                <a:cs typeface="Nunito"/>
                <a:sym typeface="Nunito"/>
              </a:rPr>
              <a:t>The system must have all features in Arabic.</a:t>
            </a:r>
            <a:endParaRPr kumimoji="0" sz="1500" b="0" i="0" u="none" strike="noStrike" kern="0" cap="none" spc="0" normalizeH="0" baseline="0" noProof="0">
              <a:ln>
                <a:noFill/>
              </a:ln>
              <a:solidFill>
                <a:srgbClr val="333A56"/>
              </a:solidFill>
              <a:effectLst/>
              <a:uLnTx/>
              <a:uFillTx/>
              <a:latin typeface="Nunito"/>
              <a:ea typeface="Nunito"/>
              <a:cs typeface="Nunito"/>
              <a:sym typeface="Nunito"/>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Nunito"/>
              <a:buChar char="●"/>
              <a:tabLst/>
              <a:defRPr/>
            </a:pPr>
            <a:r>
              <a:rPr kumimoji="0" lang="en" sz="1500" b="0" i="0" u="none" strike="noStrike" kern="0" cap="none" spc="0" normalizeH="0" baseline="0" noProof="0">
                <a:ln>
                  <a:noFill/>
                </a:ln>
                <a:solidFill>
                  <a:srgbClr val="333A56"/>
                </a:solidFill>
                <a:effectLst/>
                <a:uLnTx/>
                <a:uFillTx/>
                <a:latin typeface="Nunito"/>
                <a:ea typeface="Nunito"/>
                <a:cs typeface="Nunito"/>
                <a:sym typeface="Nunito"/>
              </a:rPr>
              <a:t>The system must be autistic-friendly.</a:t>
            </a:r>
            <a:endParaRPr kumimoji="0" sz="1500" b="0" i="0" u="none" strike="noStrike" kern="0" cap="none" spc="0" normalizeH="0" baseline="0" noProof="0">
              <a:ln>
                <a:noFill/>
              </a:ln>
              <a:solidFill>
                <a:srgbClr val="333A56"/>
              </a:solidFill>
              <a:effectLst/>
              <a:uLnTx/>
              <a:uFillTx/>
              <a:latin typeface="Nunito"/>
              <a:ea typeface="Nunito"/>
              <a:cs typeface="Nunito"/>
              <a:sym typeface="Nunito"/>
            </a:endParaRPr>
          </a:p>
          <a:p>
            <a:pPr marL="457200" marR="0" lvl="0" indent="-323850" algn="l" defTabSz="914400" rtl="0" eaLnBrk="1" fontAlgn="auto" latinLnBrk="0" hangingPunct="1">
              <a:lnSpc>
                <a:spcPct val="100000"/>
              </a:lnSpc>
              <a:spcBef>
                <a:spcPts val="0"/>
              </a:spcBef>
              <a:spcAft>
                <a:spcPts val="0"/>
              </a:spcAft>
              <a:buClr>
                <a:srgbClr val="333A56"/>
              </a:buClr>
              <a:buSzPts val="1500"/>
              <a:buFont typeface="Nunito"/>
              <a:buChar char="●"/>
              <a:tabLst/>
              <a:defRPr/>
            </a:pPr>
            <a:r>
              <a:rPr kumimoji="0" lang="en" sz="1500" b="0" i="0" u="none" strike="noStrike" kern="0" cap="none" spc="0" normalizeH="0" baseline="0" noProof="0">
                <a:ln>
                  <a:noFill/>
                </a:ln>
                <a:solidFill>
                  <a:srgbClr val="333A56"/>
                </a:solidFill>
                <a:effectLst/>
                <a:uLnTx/>
                <a:uFillTx/>
                <a:latin typeface="Nunito"/>
                <a:ea typeface="Nunito"/>
                <a:cs typeface="Nunito"/>
                <a:sym typeface="Nunito"/>
              </a:rPr>
              <a:t>The system’s response time during navigation must be less than 2 seconds.</a:t>
            </a:r>
            <a:endParaRPr kumimoji="0" sz="1500" b="0" i="0" u="none" strike="noStrike" kern="0" cap="none" spc="0" normalizeH="0" baseline="0" noProof="0">
              <a:ln>
                <a:noFill/>
              </a:ln>
              <a:solidFill>
                <a:srgbClr val="333A56"/>
              </a:solidFill>
              <a:effectLst/>
              <a:uLnTx/>
              <a:uFillTx/>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0"/>
          <p:cNvSpPr/>
          <p:nvPr/>
        </p:nvSpPr>
        <p:spPr>
          <a:xfrm>
            <a:off x="342775" y="4005225"/>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829;p60"/>
          <p:cNvSpPr/>
          <p:nvPr/>
        </p:nvSpPr>
        <p:spPr>
          <a:xfrm>
            <a:off x="8282100" y="39810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 name="Google Shape;830;p60"/>
          <p:cNvSpPr txBox="1">
            <a:spLocks noGrp="1"/>
          </p:cNvSpPr>
          <p:nvPr>
            <p:ph type="title"/>
          </p:nvPr>
        </p:nvSpPr>
        <p:spPr>
          <a:xfrm>
            <a:off x="2943450" y="169500"/>
            <a:ext cx="3257100" cy="7410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2"/>
                </a:solidFill>
              </a:rPr>
              <a:t>Gantt chart</a:t>
            </a:r>
            <a:endParaRPr sz="4000" b="1" dirty="0">
              <a:solidFill>
                <a:schemeClr val="lt2"/>
              </a:solidFill>
            </a:endParaRPr>
          </a:p>
        </p:txBody>
      </p:sp>
      <p:pic>
        <p:nvPicPr>
          <p:cNvPr id="831" name="Google Shape;831;p60"/>
          <p:cNvPicPr preferRelativeResize="0"/>
          <p:nvPr/>
        </p:nvPicPr>
        <p:blipFill>
          <a:blip r:embed="rId3">
            <a:alphaModFix/>
          </a:blip>
          <a:stretch>
            <a:fillRect/>
          </a:stretch>
        </p:blipFill>
        <p:spPr>
          <a:xfrm>
            <a:off x="1286750" y="1031500"/>
            <a:ext cx="6570501" cy="3928199"/>
          </a:xfrm>
          <a:prstGeom prst="rect">
            <a:avLst/>
          </a:prstGeom>
          <a:noFill/>
          <a:ln>
            <a:noFill/>
          </a:ln>
        </p:spPr>
      </p:pic>
      <p:sp>
        <p:nvSpPr>
          <p:cNvPr id="832" name="Google Shape;832;p60"/>
          <p:cNvSpPr/>
          <p:nvPr/>
        </p:nvSpPr>
        <p:spPr>
          <a:xfrm>
            <a:off x="7857250" y="1185700"/>
            <a:ext cx="760500" cy="169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1"/>
          <p:cNvSpPr txBox="1">
            <a:spLocks noGrp="1"/>
          </p:cNvSpPr>
          <p:nvPr>
            <p:ph type="title" idx="8"/>
          </p:nvPr>
        </p:nvSpPr>
        <p:spPr>
          <a:xfrm>
            <a:off x="720000" y="33615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2"/>
                </a:solidFill>
              </a:rPr>
              <a:t>Dell Competition</a:t>
            </a:r>
            <a:endParaRPr sz="4000" b="1" dirty="0">
              <a:solidFill>
                <a:schemeClr val="lt2"/>
              </a:solidFill>
            </a:endParaRPr>
          </a:p>
        </p:txBody>
      </p:sp>
      <p:sp>
        <p:nvSpPr>
          <p:cNvPr id="838" name="Google Shape;838;p61"/>
          <p:cNvSpPr txBox="1">
            <a:spLocks noGrp="1"/>
          </p:cNvSpPr>
          <p:nvPr>
            <p:ph type="subTitle" idx="5"/>
          </p:nvPr>
        </p:nvSpPr>
        <p:spPr>
          <a:xfrm>
            <a:off x="2474362" y="3877225"/>
            <a:ext cx="215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Interim design report submission</a:t>
            </a:r>
            <a:endParaRPr/>
          </a:p>
        </p:txBody>
      </p:sp>
      <p:sp>
        <p:nvSpPr>
          <p:cNvPr id="839" name="Google Shape;839;p61"/>
          <p:cNvSpPr txBox="1">
            <a:spLocks noGrp="1"/>
          </p:cNvSpPr>
          <p:nvPr>
            <p:ph type="title"/>
          </p:nvPr>
        </p:nvSpPr>
        <p:spPr>
          <a:xfrm>
            <a:off x="108650" y="1248425"/>
            <a:ext cx="21570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First</a:t>
            </a:r>
            <a:endParaRPr dirty="0"/>
          </a:p>
          <a:p>
            <a:pPr marL="0" lvl="0" indent="0" algn="ctr" rtl="0">
              <a:spcBef>
                <a:spcPts val="0"/>
              </a:spcBef>
              <a:spcAft>
                <a:spcPts val="0"/>
              </a:spcAft>
              <a:buNone/>
            </a:pPr>
            <a:r>
              <a:rPr lang="en" dirty="0"/>
              <a:t>Round</a:t>
            </a:r>
            <a:endParaRPr dirty="0"/>
          </a:p>
        </p:txBody>
      </p:sp>
      <p:sp>
        <p:nvSpPr>
          <p:cNvPr id="840" name="Google Shape;840;p61"/>
          <p:cNvSpPr txBox="1">
            <a:spLocks noGrp="1"/>
          </p:cNvSpPr>
          <p:nvPr>
            <p:ph type="subTitle" idx="1"/>
          </p:nvPr>
        </p:nvSpPr>
        <p:spPr>
          <a:xfrm>
            <a:off x="108662" y="2007100"/>
            <a:ext cx="215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Abstract Submission</a:t>
            </a:r>
            <a:endParaRPr dirty="0"/>
          </a:p>
        </p:txBody>
      </p:sp>
      <p:sp>
        <p:nvSpPr>
          <p:cNvPr id="841" name="Google Shape;841;p61"/>
          <p:cNvSpPr txBox="1">
            <a:spLocks noGrp="1"/>
          </p:cNvSpPr>
          <p:nvPr>
            <p:ph type="title" idx="2"/>
          </p:nvPr>
        </p:nvSpPr>
        <p:spPr>
          <a:xfrm>
            <a:off x="4343875" y="1248375"/>
            <a:ext cx="21570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Last </a:t>
            </a:r>
            <a:endParaRPr/>
          </a:p>
          <a:p>
            <a:pPr marL="0" lvl="0" indent="0" algn="ctr" rtl="0">
              <a:spcBef>
                <a:spcPts val="0"/>
              </a:spcBef>
              <a:spcAft>
                <a:spcPts val="0"/>
              </a:spcAft>
              <a:buNone/>
            </a:pPr>
            <a:r>
              <a:rPr lang="en"/>
              <a:t>Round</a:t>
            </a:r>
            <a:endParaRPr/>
          </a:p>
        </p:txBody>
      </p:sp>
      <p:sp>
        <p:nvSpPr>
          <p:cNvPr id="842" name="Google Shape;842;p61"/>
          <p:cNvSpPr txBox="1">
            <a:spLocks noGrp="1"/>
          </p:cNvSpPr>
          <p:nvPr>
            <p:ph type="subTitle" idx="3"/>
          </p:nvPr>
        </p:nvSpPr>
        <p:spPr>
          <a:xfrm>
            <a:off x="4458986" y="2007100"/>
            <a:ext cx="215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Final Report Submission</a:t>
            </a:r>
            <a:endParaRPr/>
          </a:p>
        </p:txBody>
      </p:sp>
      <p:sp>
        <p:nvSpPr>
          <p:cNvPr id="843" name="Google Shape;843;p61"/>
          <p:cNvSpPr txBox="1">
            <a:spLocks noGrp="1"/>
          </p:cNvSpPr>
          <p:nvPr>
            <p:ph type="title" idx="4"/>
          </p:nvPr>
        </p:nvSpPr>
        <p:spPr>
          <a:xfrm>
            <a:off x="2474350" y="3169500"/>
            <a:ext cx="2157000"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Second Round</a:t>
            </a:r>
            <a:endParaRPr/>
          </a:p>
        </p:txBody>
      </p:sp>
      <p:cxnSp>
        <p:nvCxnSpPr>
          <p:cNvPr id="844" name="Google Shape;844;p61"/>
          <p:cNvCxnSpPr>
            <a:stCxn id="845" idx="2"/>
          </p:cNvCxnSpPr>
          <p:nvPr/>
        </p:nvCxnSpPr>
        <p:spPr>
          <a:xfrm>
            <a:off x="1443100" y="2828900"/>
            <a:ext cx="6967500" cy="36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61"/>
          <p:cNvSpPr/>
          <p:nvPr/>
        </p:nvSpPr>
        <p:spPr>
          <a:xfrm rot="-5400000">
            <a:off x="734500" y="2837450"/>
            <a:ext cx="1417200" cy="1400100"/>
          </a:xfrm>
          <a:prstGeom prst="arc">
            <a:avLst>
              <a:gd name="adj1" fmla="val 14032198"/>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 name="Google Shape;846;p61"/>
          <p:cNvSpPr/>
          <p:nvPr/>
        </p:nvSpPr>
        <p:spPr>
          <a:xfrm>
            <a:off x="1031150" y="2726075"/>
            <a:ext cx="312000" cy="312300"/>
          </a:xfrm>
          <a:prstGeom prst="ellipse">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 name="Google Shape;847;p61"/>
          <p:cNvSpPr/>
          <p:nvPr/>
        </p:nvSpPr>
        <p:spPr>
          <a:xfrm flipH="1">
            <a:off x="3396842" y="2674550"/>
            <a:ext cx="312000" cy="312300"/>
          </a:xfrm>
          <a:prstGeom prst="ellipse">
            <a:avLst/>
          </a:prstGeom>
          <a:solidFill>
            <a:srgbClr val="B6D7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 name="Google Shape;848;p61"/>
          <p:cNvSpPr/>
          <p:nvPr/>
        </p:nvSpPr>
        <p:spPr>
          <a:xfrm>
            <a:off x="7016825" y="1725050"/>
            <a:ext cx="2157000" cy="2211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 name="Google Shape;849;p61"/>
          <p:cNvSpPr/>
          <p:nvPr/>
        </p:nvSpPr>
        <p:spPr>
          <a:xfrm>
            <a:off x="7835525" y="1354400"/>
            <a:ext cx="1308600" cy="3070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50" name="Google Shape;850;p61"/>
          <p:cNvPicPr preferRelativeResize="0"/>
          <p:nvPr/>
        </p:nvPicPr>
        <p:blipFill rotWithShape="1">
          <a:blip r:embed="rId3">
            <a:alphaModFix/>
          </a:blip>
          <a:srcRect l="27693" t="14991" r="27004" b="16114"/>
          <a:stretch/>
        </p:blipFill>
        <p:spPr>
          <a:xfrm>
            <a:off x="7105550" y="1772150"/>
            <a:ext cx="1979551" cy="2117100"/>
          </a:xfrm>
          <a:prstGeom prst="rect">
            <a:avLst/>
          </a:prstGeom>
          <a:noFill/>
          <a:ln>
            <a:noFill/>
          </a:ln>
        </p:spPr>
      </p:pic>
      <p:sp>
        <p:nvSpPr>
          <p:cNvPr id="851" name="Google Shape;851;p61"/>
          <p:cNvSpPr/>
          <p:nvPr/>
        </p:nvSpPr>
        <p:spPr>
          <a:xfrm flipH="1">
            <a:off x="5266367" y="2674550"/>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 name="Google Shape;852;p61"/>
          <p:cNvSpPr txBox="1"/>
          <p:nvPr/>
        </p:nvSpPr>
        <p:spPr>
          <a:xfrm>
            <a:off x="2387450" y="4420850"/>
            <a:ext cx="2424600" cy="40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 sz="1700" b="1" i="0" u="none" strike="noStrike" kern="0" cap="none" spc="0" normalizeH="0" baseline="0" noProof="0" dirty="0">
                <a:ln>
                  <a:noFill/>
                </a:ln>
                <a:solidFill>
                  <a:srgbClr val="007DB8"/>
                </a:solidFill>
                <a:effectLst/>
                <a:uLnTx/>
                <a:uFillTx/>
                <a:latin typeface="Arial"/>
                <a:cs typeface="Arial"/>
                <a:sym typeface="Arial"/>
              </a:rPr>
              <a:t>Top 27 in the region </a:t>
            </a:r>
            <a:endParaRPr kumimoji="0" sz="1700" b="1" i="0" u="none" strike="noStrike" kern="0" cap="none" spc="0" normalizeH="0" baseline="0" noProof="0" dirty="0">
              <a:ln>
                <a:noFill/>
              </a:ln>
              <a:solidFill>
                <a:srgbClr val="007DB8"/>
              </a:solidFill>
              <a:effectLst/>
              <a:uLnTx/>
              <a:uFillTx/>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2"/>
          <p:cNvSpPr txBox="1">
            <a:spLocks noGrp="1"/>
          </p:cNvSpPr>
          <p:nvPr>
            <p:ph type="title"/>
          </p:nvPr>
        </p:nvSpPr>
        <p:spPr>
          <a:xfrm>
            <a:off x="1571800" y="2025975"/>
            <a:ext cx="5997300" cy="10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Workflow</a:t>
            </a:r>
            <a:endParaRPr sz="4800"/>
          </a:p>
        </p:txBody>
      </p:sp>
      <p:cxnSp>
        <p:nvCxnSpPr>
          <p:cNvPr id="837" name="Google Shape;837;p62"/>
          <p:cNvCxnSpPr>
            <a:stCxn id="838" idx="2"/>
            <a:endCxn id="839" idx="1"/>
          </p:cNvCxnSpPr>
          <p:nvPr/>
        </p:nvCxnSpPr>
        <p:spPr>
          <a:xfrm>
            <a:off x="768575" y="3833650"/>
            <a:ext cx="2230800" cy="4500"/>
          </a:xfrm>
          <a:prstGeom prst="straightConnector1">
            <a:avLst/>
          </a:prstGeom>
          <a:noFill/>
          <a:ln w="9525" cap="flat" cmpd="sng">
            <a:solidFill>
              <a:schemeClr val="accent3"/>
            </a:solidFill>
            <a:prstDash val="solid"/>
            <a:round/>
            <a:headEnd type="none" w="med" len="med"/>
            <a:tailEnd type="none" w="med" len="med"/>
          </a:ln>
        </p:spPr>
      </p:cxnSp>
      <p:sp>
        <p:nvSpPr>
          <p:cNvPr id="839" name="Google Shape;839;p62"/>
          <p:cNvSpPr txBox="1">
            <a:spLocks noGrp="1"/>
          </p:cNvSpPr>
          <p:nvPr>
            <p:ph type="subTitle" idx="1"/>
          </p:nvPr>
        </p:nvSpPr>
        <p:spPr>
          <a:xfrm>
            <a:off x="2999375" y="3417350"/>
            <a:ext cx="3674100" cy="8418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dirty="0"/>
              <a:t>FER Timeline</a:t>
            </a:r>
            <a:endParaRPr dirty="0"/>
          </a:p>
          <a:p>
            <a:pPr marL="457200" lvl="0" indent="-330200" algn="l" rtl="0">
              <a:spcBef>
                <a:spcPts val="0"/>
              </a:spcBef>
              <a:spcAft>
                <a:spcPts val="0"/>
              </a:spcAft>
              <a:buSzPts val="1600"/>
              <a:buChar char="●"/>
            </a:pPr>
            <a:r>
              <a:rPr lang="en" dirty="0"/>
              <a:t>Mobile Application Timeline</a:t>
            </a:r>
            <a:endParaRPr dirty="0"/>
          </a:p>
        </p:txBody>
      </p:sp>
      <p:sp>
        <p:nvSpPr>
          <p:cNvPr id="840" name="Google Shape;840;p62"/>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 name="Google Shape;838;p62"/>
          <p:cNvSpPr/>
          <p:nvPr/>
        </p:nvSpPr>
        <p:spPr>
          <a:xfrm>
            <a:off x="7685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 name="Google Shape;841;p62"/>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42" name="Google Shape;842;p62"/>
          <p:cNvCxnSpPr>
            <a:stCxn id="839" idx="3"/>
          </p:cNvCxnSpPr>
          <p:nvPr/>
        </p:nvCxnSpPr>
        <p:spPr>
          <a:xfrm>
            <a:off x="6673475" y="38382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843" name="Google Shape;843;p62"/>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40"/>
                                        </p:tgtEl>
                                        <p:attrNameLst>
                                          <p:attrName>style.visibility</p:attrName>
                                        </p:attrNameLst>
                                      </p:cBhvr>
                                      <p:to>
                                        <p:strVal val="visible"/>
                                      </p:to>
                                    </p:set>
                                    <p:anim calcmode="lin" valueType="num">
                                      <p:cBhvr additive="base">
                                        <p:cTn id="7" dur="1000"/>
                                        <p:tgtEl>
                                          <p:spTgt spid="840"/>
                                        </p:tgtEl>
                                        <p:attrNameLst>
                                          <p:attrName>ppt_w</p:attrName>
                                        </p:attrNameLst>
                                      </p:cBhvr>
                                      <p:tavLst>
                                        <p:tav tm="0">
                                          <p:val>
                                            <p:strVal val="0"/>
                                          </p:val>
                                        </p:tav>
                                        <p:tav tm="100000">
                                          <p:val>
                                            <p:strVal val="#ppt_w"/>
                                          </p:val>
                                        </p:tav>
                                      </p:tavLst>
                                    </p:anim>
                                    <p:anim calcmode="lin" valueType="num">
                                      <p:cBhvr additive="base">
                                        <p:cTn id="8" dur="1000"/>
                                        <p:tgtEl>
                                          <p:spTgt spid="84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43"/>
                                        </p:tgtEl>
                                        <p:attrNameLst>
                                          <p:attrName>style.visibility</p:attrName>
                                        </p:attrNameLst>
                                      </p:cBhvr>
                                      <p:to>
                                        <p:strVal val="visible"/>
                                      </p:to>
                                    </p:set>
                                    <p:anim calcmode="lin" valueType="num">
                                      <p:cBhvr additive="base">
                                        <p:cTn id="11" dur="1000"/>
                                        <p:tgtEl>
                                          <p:spTgt spid="843"/>
                                        </p:tgtEl>
                                        <p:attrNameLst>
                                          <p:attrName>ppt_w</p:attrName>
                                        </p:attrNameLst>
                                      </p:cBhvr>
                                      <p:tavLst>
                                        <p:tav tm="0">
                                          <p:val>
                                            <p:strVal val="0"/>
                                          </p:val>
                                        </p:tav>
                                        <p:tav tm="100000">
                                          <p:val>
                                            <p:strVal val="#ppt_w"/>
                                          </p:val>
                                        </p:tav>
                                      </p:tavLst>
                                    </p:anim>
                                    <p:anim calcmode="lin" valueType="num">
                                      <p:cBhvr additive="base">
                                        <p:cTn id="12" dur="1000"/>
                                        <p:tgtEl>
                                          <p:spTgt spid="8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3"/>
          <p:cNvSpPr/>
          <p:nvPr/>
        </p:nvSpPr>
        <p:spPr>
          <a:xfrm>
            <a:off x="426481" y="1407625"/>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63"/>
          <p:cNvSpPr/>
          <p:nvPr/>
        </p:nvSpPr>
        <p:spPr>
          <a:xfrm>
            <a:off x="1075774"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78482" y="1801448"/>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extLst>
                  <p:ext uri="{D42A27DB-BD31-4B8C-83A1-F6EECF244321}">
                    <p14:modId xmlns:p14="http://schemas.microsoft.com/office/powerpoint/2010/main" val="1094505151"/>
                  </p:ext>
                </p:extLst>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p:pic>
        <p:nvPicPr>
          <p:cNvPr id="27" name="Picture 26" descr="A picture containing black, darkness&#10;&#10;Description automatically generated">
            <a:extLst>
              <a:ext uri="{FF2B5EF4-FFF2-40B4-BE49-F238E27FC236}">
                <a16:creationId xmlns:a16="http://schemas.microsoft.com/office/drawing/2014/main" id="{8F472EA5-D6D8-909F-52CA-42C091A1D7A5}"/>
              </a:ext>
            </a:extLst>
          </p:cNvPr>
          <p:cNvPicPr>
            <a:picLocks noChangeAspect="1"/>
          </p:cNvPicPr>
          <p:nvPr/>
        </p:nvPicPr>
        <p:blipFill>
          <a:blip r:embed="rId8"/>
          <a:stretch>
            <a:fillRect/>
          </a:stretch>
        </p:blipFill>
        <p:spPr>
          <a:xfrm>
            <a:off x="2594717" y="1926582"/>
            <a:ext cx="626966" cy="626966"/>
          </a:xfrm>
          <a:prstGeom prst="rect">
            <a:avLst/>
          </a:prstGeom>
        </p:spPr>
      </p:pic>
      <p:pic>
        <p:nvPicPr>
          <p:cNvPr id="29" name="Picture 28" descr="A picture containing black, darkness&#10;&#10;Description automatically generated">
            <a:extLst>
              <a:ext uri="{FF2B5EF4-FFF2-40B4-BE49-F238E27FC236}">
                <a16:creationId xmlns:a16="http://schemas.microsoft.com/office/drawing/2014/main" id="{B6848B3A-367E-F2E8-5ADA-470CB0A9D0D8}"/>
              </a:ext>
            </a:extLst>
          </p:cNvPr>
          <p:cNvPicPr>
            <a:picLocks noChangeAspect="1"/>
          </p:cNvPicPr>
          <p:nvPr/>
        </p:nvPicPr>
        <p:blipFill>
          <a:blip r:embed="rId9"/>
          <a:stretch>
            <a:fillRect/>
          </a:stretch>
        </p:blipFill>
        <p:spPr>
          <a:xfrm>
            <a:off x="4151194" y="1787387"/>
            <a:ext cx="875400" cy="875400"/>
          </a:xfrm>
          <a:prstGeom prst="rect">
            <a:avLst/>
          </a:prstGeom>
        </p:spPr>
      </p:pic>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093F9BDF-E0BD-1461-643A-C6BF15DCB000}"/>
                  </a:ext>
                </a:extLst>
              </p:cNvPr>
              <p:cNvGraphicFramePr>
                <a:graphicFrameLocks noChangeAspect="1"/>
              </p:cNvGraphicFramePr>
              <p:nvPr>
                <p:extLst>
                  <p:ext uri="{D42A27DB-BD31-4B8C-83A1-F6EECF244321}">
                    <p14:modId xmlns:p14="http://schemas.microsoft.com/office/powerpoint/2010/main" val="1152458042"/>
                  </p:ext>
                </p:extLst>
              </p:nvPr>
            </p:nvGraphicFramePr>
            <p:xfrm>
              <a:off x="5982301" y="1886505"/>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0">
                          <a:extLst>
                            <a:ext uri="{96DAC541-7B7A-43D3-8B79-37D633B846F1}">
                              <asvg:svgBlip xmlns:asvg="http://schemas.microsoft.com/office/drawing/2016/SVG/main" r:embed="rId11"/>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30" name="Slide Zoom 29">
                <a:hlinkClick r:id="rId12" action="ppaction://hlinksldjump"/>
                <a:extLst>
                  <a:ext uri="{FF2B5EF4-FFF2-40B4-BE49-F238E27FC236}">
                    <a16:creationId xmlns:a16="http://schemas.microsoft.com/office/drawing/2014/main" id="{093F9BDF-E0BD-1461-643A-C6BF15DCB000}"/>
                  </a:ext>
                </a:extLst>
              </p:cNvPr>
              <p:cNvPicPr>
                <a:picLocks noGrp="1" noRot="1" noChangeAspect="1" noMove="1" noResize="1" noEditPoints="1" noAdjustHandles="1" noChangeArrowheads="1" noChangeShapeType="1"/>
              </p:cNvPicPr>
              <p:nvPr/>
            </p:nvPicPr>
            <p:blipFill>
              <a:blip r:embed="rId13">
                <a:extLst>
                  <a:ext uri="{96DAC541-7B7A-43D3-8B79-37D633B846F1}">
                    <asvg:svgBlip xmlns:asvg="http://schemas.microsoft.com/office/drawing/2016/SVG/main" r:embed="rId14"/>
                  </a:ext>
                </a:extLst>
              </a:blip>
              <a:stretch>
                <a:fillRect/>
              </a:stretch>
            </p:blipFill>
            <p:spPr>
              <a:xfrm>
                <a:off x="5982301" y="1886505"/>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258DFBA1-0440-A1C1-EC8B-8125442E96D2}"/>
                  </a:ext>
                </a:extLst>
              </p:cNvPr>
              <p:cNvGraphicFramePr>
                <a:graphicFrameLocks noChangeAspect="1"/>
              </p:cNvGraphicFramePr>
              <p:nvPr/>
            </p:nvGraphicFramePr>
            <p:xfrm>
              <a:off x="7592928" y="1892040"/>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5">
                          <a:extLst>
                            <a:ext uri="{96DAC541-7B7A-43D3-8B79-37D633B846F1}">
                              <asvg:svgBlip xmlns:asvg="http://schemas.microsoft.com/office/drawing/2016/SVG/main" r:embed="rId16"/>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31" name="Slide Zoom 30">
                <a:hlinkClick r:id="rId17" action="ppaction://hlinksldjump"/>
                <a:extLst>
                  <a:ext uri="{FF2B5EF4-FFF2-40B4-BE49-F238E27FC236}">
                    <a16:creationId xmlns:a16="http://schemas.microsoft.com/office/drawing/2014/main" id="{258DFBA1-0440-A1C1-EC8B-8125442E96D2}"/>
                  </a:ext>
                </a:extLst>
              </p:cNvPr>
              <p:cNvPicPr>
                <a:picLocks noGrp="1" noRot="1" noChangeAspect="1" noMove="1" noResize="1" noEditPoints="1" noAdjustHandles="1" noChangeArrowheads="1" noChangeShapeType="1"/>
              </p:cNvPicPr>
              <p:nvPr/>
            </p:nvPicPr>
            <p:blipFill>
              <a:blip r:embed="rId18">
                <a:extLst>
                  <a:ext uri="{96DAC541-7B7A-43D3-8B79-37D633B846F1}">
                    <asvg:svgBlip xmlns:asvg="http://schemas.microsoft.com/office/drawing/2016/SVG/main" r:embed="rId19"/>
                  </a:ext>
                </a:extLst>
              </a:blip>
              <a:stretch>
                <a:fillRect/>
              </a:stretch>
            </p:blipFill>
            <p:spPr>
              <a:xfrm>
                <a:off x="7592928" y="1892040"/>
                <a:ext cx="704110" cy="704110"/>
              </a:xfrm>
              <a:prstGeom prst="rect">
                <a:avLst/>
              </a:prstGeom>
              <a:ln w="3175">
                <a:noFill/>
              </a:ln>
            </p:spPr>
          </p:pic>
        </mc:Fallback>
      </mc:AlternateContent>
    </p:spTree>
    <p:extLst>
      <p:ext uri="{BB962C8B-B14F-4D97-AF65-F5344CB8AC3E}">
        <p14:creationId xmlns:p14="http://schemas.microsoft.com/office/powerpoint/2010/main" val="32144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1"/>
          <p:cNvSpPr/>
          <p:nvPr/>
        </p:nvSpPr>
        <p:spPr>
          <a:xfrm>
            <a:off x="1767152" y="2246275"/>
            <a:ext cx="2341200" cy="29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1"/>
          <p:cNvSpPr/>
          <p:nvPr/>
        </p:nvSpPr>
        <p:spPr>
          <a:xfrm>
            <a:off x="5046887" y="2246275"/>
            <a:ext cx="2346900" cy="296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1"/>
          <p:cNvSpPr txBox="1">
            <a:spLocks noGrp="1"/>
          </p:cNvSpPr>
          <p:nvPr>
            <p:ph type="title" idx="6"/>
          </p:nvPr>
        </p:nvSpPr>
        <p:spPr>
          <a:xfrm>
            <a:off x="2931482" y="540000"/>
            <a:ext cx="33252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Elicitation</a:t>
            </a:r>
            <a:endParaRPr dirty="0"/>
          </a:p>
        </p:txBody>
      </p:sp>
      <p:sp>
        <p:nvSpPr>
          <p:cNvPr id="778" name="Google Shape;778;p61"/>
          <p:cNvSpPr txBox="1">
            <a:spLocks noGrp="1"/>
          </p:cNvSpPr>
          <p:nvPr>
            <p:ph type="title"/>
          </p:nvPr>
        </p:nvSpPr>
        <p:spPr>
          <a:xfrm>
            <a:off x="1769552" y="3636652"/>
            <a:ext cx="23364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&amp; Researching</a:t>
            </a:r>
            <a:endParaRPr dirty="0"/>
          </a:p>
        </p:txBody>
      </p:sp>
      <p:sp>
        <p:nvSpPr>
          <p:cNvPr id="782" name="Google Shape;782;p61"/>
          <p:cNvSpPr txBox="1">
            <a:spLocks noGrp="1"/>
          </p:cNvSpPr>
          <p:nvPr>
            <p:ph type="title" idx="4"/>
          </p:nvPr>
        </p:nvSpPr>
        <p:spPr>
          <a:xfrm>
            <a:off x="5049287" y="3625636"/>
            <a:ext cx="23364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AffWild2</a:t>
            </a:r>
            <a:br>
              <a:rPr lang="en" dirty="0"/>
            </a:br>
            <a:r>
              <a:rPr lang="en" dirty="0"/>
              <a:t>Dataset</a:t>
            </a:r>
            <a:endParaRPr dirty="0"/>
          </a:p>
        </p:txBody>
      </p:sp>
      <p:sp>
        <p:nvSpPr>
          <p:cNvPr id="788" name="Google Shape;788;p61"/>
          <p:cNvSpPr/>
          <p:nvPr/>
        </p:nvSpPr>
        <p:spPr>
          <a:xfrm>
            <a:off x="7248736" y="469525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265C3B8-0E90-E040-DB87-3D370DCDA649}"/>
                  </a:ext>
                </a:extLst>
              </p:cNvPr>
              <p:cNvGraphicFramePr>
                <a:graphicFrameLocks noChangeAspect="1"/>
              </p:cNvGraphicFramePr>
              <p:nvPr>
                <p:extLst>
                  <p:ext uri="{D42A27DB-BD31-4B8C-83A1-F6EECF244321}">
                    <p14:modId xmlns:p14="http://schemas.microsoft.com/office/powerpoint/2010/main" val="939981125"/>
                  </p:ext>
                </p:extLst>
              </p:nvPr>
            </p:nvGraphicFramePr>
            <p:xfrm>
              <a:off x="1761452" y="1364108"/>
              <a:ext cx="2344500" cy="1834767"/>
            </p:xfrm>
            <a:graphic>
              <a:graphicData uri="http://schemas.microsoft.com/office/powerpoint/2016/slidezoom">
                <pslz:sldZm>
                  <pslz:sldZmObj sldId="319" cId="116292499">
                    <pslz:zmPr id="{1444620B-988B-4E90-AB2B-21B436FD8223}" imageType="cover" transitionDur="1000">
                      <p166:blipFill xmlns:p166="http://schemas.microsoft.com/office/powerpoint/2016/6/main">
                        <a:blip r:embed="rId3"/>
                        <a:stretch>
                          <a:fillRect/>
                        </a:stretch>
                      </p166:blipFill>
                      <p166:spPr xmlns:p166="http://schemas.microsoft.com/office/powerpoint/2016/6/main">
                        <a:xfrm>
                          <a:off x="0" y="0"/>
                          <a:ext cx="2344500" cy="1834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7265C3B8-0E90-E040-DB87-3D370DCDA649}"/>
                  </a:ext>
                </a:extLst>
              </p:cNvPr>
              <p:cNvPicPr>
                <a:picLocks noGrp="1" noRot="1" noChangeAspect="1" noMove="1" noResize="1" noEditPoints="1" noAdjustHandles="1" noChangeArrowheads="1" noChangeShapeType="1"/>
              </p:cNvPicPr>
              <p:nvPr/>
            </p:nvPicPr>
            <p:blipFill>
              <a:blip r:embed="rId5"/>
              <a:stretch>
                <a:fillRect/>
              </a:stretch>
            </p:blipFill>
            <p:spPr>
              <a:xfrm>
                <a:off x="1761452" y="1364108"/>
                <a:ext cx="2344500" cy="1834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
        <p:nvSpPr>
          <p:cNvPr id="787" name="Google Shape;787;p61"/>
          <p:cNvSpPr/>
          <p:nvPr/>
        </p:nvSpPr>
        <p:spPr>
          <a:xfrm>
            <a:off x="1603842" y="1248060"/>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21760852-6A0A-1B21-B0C9-0BED666347BE}"/>
                  </a:ext>
                </a:extLst>
              </p:cNvPr>
              <p:cNvGraphicFramePr>
                <a:graphicFrameLocks noChangeAspect="1"/>
              </p:cNvGraphicFramePr>
              <p:nvPr>
                <p:extLst>
                  <p:ext uri="{D42A27DB-BD31-4B8C-83A1-F6EECF244321}">
                    <p14:modId xmlns:p14="http://schemas.microsoft.com/office/powerpoint/2010/main" val="4241810683"/>
                  </p:ext>
                </p:extLst>
              </p:nvPr>
            </p:nvGraphicFramePr>
            <p:xfrm>
              <a:off x="5044488" y="1364108"/>
              <a:ext cx="2341199" cy="1936028"/>
            </p:xfrm>
            <a:graphic>
              <a:graphicData uri="http://schemas.microsoft.com/office/powerpoint/2016/slidezoom">
                <pslz:sldZm>
                  <pslz:sldZmObj sldId="320" cId="3821934529">
                    <pslz:zmPr id="{24EFFF87-0E6A-46AC-AE56-1D26F588BD8E}" imageType="cover" transitionDur="1000">
                      <p166:blipFill xmlns:p166="http://schemas.microsoft.com/office/powerpoint/2016/6/main">
                        <a:blip r:embed="rId6"/>
                        <a:stretch>
                          <a:fillRect/>
                        </a:stretch>
                      </p166:blipFill>
                      <p166:spPr xmlns:p166="http://schemas.microsoft.com/office/powerpoint/2016/6/main">
                        <a:xfrm>
                          <a:off x="0" y="0"/>
                          <a:ext cx="2341199" cy="1936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166:spPr>
                    </pslz:zmPr>
                  </pslz:sldZmObj>
                </pslz:sldZm>
              </a:graphicData>
            </a:graphic>
          </p:graphicFrame>
        </mc:Choice>
        <mc:Fallback xmlns="">
          <p:pic>
            <p:nvPicPr>
              <p:cNvPr id="15" name="Slide Zoom 14">
                <a:hlinkClick r:id="rId7" action="ppaction://hlinksldjump"/>
                <a:extLst>
                  <a:ext uri="{FF2B5EF4-FFF2-40B4-BE49-F238E27FC236}">
                    <a16:creationId xmlns:a16="http://schemas.microsoft.com/office/drawing/2014/main" id="{21760852-6A0A-1B21-B0C9-0BED666347BE}"/>
                  </a:ext>
                </a:extLst>
              </p:cNvPr>
              <p:cNvPicPr>
                <a:picLocks noGrp="1" noRot="1" noChangeAspect="1" noMove="1" noResize="1" noEditPoints="1" noAdjustHandles="1" noChangeArrowheads="1" noChangeShapeType="1"/>
              </p:cNvPicPr>
              <p:nvPr/>
            </p:nvPicPr>
            <p:blipFill>
              <a:blip r:embed="rId8"/>
              <a:stretch>
                <a:fillRect/>
              </a:stretch>
            </p:blipFill>
            <p:spPr>
              <a:xfrm>
                <a:off x="5044488" y="1364108"/>
                <a:ext cx="2341199" cy="1936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Fallback>
      </mc:AlternateContent>
    </p:spTree>
    <p:extLst>
      <p:ext uri="{BB962C8B-B14F-4D97-AF65-F5344CB8AC3E}">
        <p14:creationId xmlns:p14="http://schemas.microsoft.com/office/powerpoint/2010/main" val="1509871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losed Evvelope Pink">
            <a:extLst>
              <a:ext uri="{FF2B5EF4-FFF2-40B4-BE49-F238E27FC236}">
                <a16:creationId xmlns:a16="http://schemas.microsoft.com/office/drawing/2014/main" id="{5ADB4B37-6A27-5A7D-93A9-92073FC66781}"/>
              </a:ext>
            </a:extLst>
          </p:cNvPr>
          <p:cNvSpPr/>
          <p:nvPr/>
        </p:nvSpPr>
        <p:spPr>
          <a:xfrm rot="10800000" flipH="1">
            <a:off x="5760266" y="3667847"/>
            <a:ext cx="2155750" cy="597771"/>
          </a:xfrm>
          <a:prstGeom prst="triangle">
            <a:avLst/>
          </a:prstGeom>
          <a:solidFill>
            <a:srgbClr val="FFF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D61337B-2568-8295-1476-D424977CAB7A}"/>
              </a:ext>
            </a:extLst>
          </p:cNvPr>
          <p:cNvSpPr>
            <a:spLocks noGrp="1"/>
          </p:cNvSpPr>
          <p:nvPr>
            <p:ph type="title" idx="6"/>
          </p:nvPr>
        </p:nvSpPr>
        <p:spPr>
          <a:xfrm>
            <a:off x="2023404" y="249379"/>
            <a:ext cx="4944466" cy="543600"/>
          </a:xfrm>
        </p:spPr>
        <p:txBody>
          <a:bodyPr/>
          <a:lstStyle/>
          <a:p>
            <a:r>
              <a:rPr lang="en-US" dirty="0"/>
              <a:t>Learning &amp; Researching</a:t>
            </a:r>
          </a:p>
        </p:txBody>
      </p:sp>
      <p:sp>
        <p:nvSpPr>
          <p:cNvPr id="58" name="Open envelope">
            <a:extLst>
              <a:ext uri="{FF2B5EF4-FFF2-40B4-BE49-F238E27FC236}">
                <a16:creationId xmlns:a16="http://schemas.microsoft.com/office/drawing/2014/main" id="{FA779F66-9E95-041C-BE10-87535666A460}"/>
              </a:ext>
            </a:extLst>
          </p:cNvPr>
          <p:cNvSpPr/>
          <p:nvPr/>
        </p:nvSpPr>
        <p:spPr>
          <a:xfrm rot="10800000" flipH="1" flipV="1">
            <a:off x="1183758" y="3062988"/>
            <a:ext cx="2196279" cy="597771"/>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084D18A5-31B7-DEFD-26F4-92667EBDED10}"/>
              </a:ext>
            </a:extLst>
          </p:cNvPr>
          <p:cNvGrpSpPr/>
          <p:nvPr/>
        </p:nvGrpSpPr>
        <p:grpSpPr>
          <a:xfrm>
            <a:off x="1424051" y="899303"/>
            <a:ext cx="1660379" cy="3471954"/>
            <a:chOff x="452287" y="254405"/>
            <a:chExt cx="2338460" cy="5094109"/>
          </a:xfrm>
        </p:grpSpPr>
        <p:grpSp>
          <p:nvGrpSpPr>
            <p:cNvPr id="61" name="Group 60">
              <a:extLst>
                <a:ext uri="{FF2B5EF4-FFF2-40B4-BE49-F238E27FC236}">
                  <a16:creationId xmlns:a16="http://schemas.microsoft.com/office/drawing/2014/main" id="{02631DC2-FADC-00F6-4118-244B52FCA08A}"/>
                </a:ext>
              </a:extLst>
            </p:cNvPr>
            <p:cNvGrpSpPr/>
            <p:nvPr/>
          </p:nvGrpSpPr>
          <p:grpSpPr>
            <a:xfrm>
              <a:off x="452287" y="254405"/>
              <a:ext cx="2338460" cy="5094109"/>
              <a:chOff x="3648951" y="-84249"/>
              <a:chExt cx="2850194" cy="6208872"/>
            </a:xfrm>
          </p:grpSpPr>
          <p:sp>
            <p:nvSpPr>
              <p:cNvPr id="66" name="Rectangle 65">
                <a:extLst>
                  <a:ext uri="{FF2B5EF4-FFF2-40B4-BE49-F238E27FC236}">
                    <a16:creationId xmlns:a16="http://schemas.microsoft.com/office/drawing/2014/main" id="{677080F2-A61B-1215-D36D-DCE8E90C75D2}"/>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627A1A3-DE9E-2915-0EBD-76D77212414E}"/>
                  </a:ext>
                </a:extLst>
              </p:cNvPr>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D87C114-5CFB-C1E8-5BC2-3CC7D2AD851F}"/>
                  </a:ext>
                </a:extLst>
              </p:cNvPr>
              <p:cNvSpPr/>
              <p:nvPr/>
            </p:nvSpPr>
            <p:spPr>
              <a:xfrm>
                <a:off x="3648951" y="1467970"/>
                <a:ext cx="2850194" cy="1552219"/>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6D26035-3CF8-9630-7E29-E3E83E74FFD8}"/>
                  </a:ext>
                </a:extLst>
              </p:cNvPr>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D9312C0C-1DA3-F67C-93EA-9EE7F918140C}"/>
                </a:ext>
              </a:extLst>
            </p:cNvPr>
            <p:cNvSpPr txBox="1"/>
            <p:nvPr/>
          </p:nvSpPr>
          <p:spPr>
            <a:xfrm>
              <a:off x="648353" y="590536"/>
              <a:ext cx="1931764" cy="541890"/>
            </a:xfrm>
            <a:prstGeom prst="rect">
              <a:avLst/>
            </a:prstGeom>
            <a:noFill/>
          </p:spPr>
          <p:txBody>
            <a:bodyPr wrap="square" rtlCol="0">
              <a:spAutoFit/>
            </a:bodyPr>
            <a:lstStyle/>
            <a:p>
              <a:pPr algn="ctr"/>
              <a:r>
                <a:rPr lang="en-US" sz="1800" dirty="0">
                  <a:solidFill>
                    <a:srgbClr val="333A56"/>
                  </a:solidFill>
                  <a:latin typeface="Oswald" panose="02000503000000000000" pitchFamily="2" charset="0"/>
                </a:rPr>
                <a:t>Deep Learning</a:t>
              </a:r>
            </a:p>
          </p:txBody>
        </p:sp>
        <p:pic>
          <p:nvPicPr>
            <p:cNvPr id="65" name="Graphic 64" descr="Business Growth">
              <a:extLst>
                <a:ext uri="{FF2B5EF4-FFF2-40B4-BE49-F238E27FC236}">
                  <a16:creationId xmlns:a16="http://schemas.microsoft.com/office/drawing/2014/main" id="{2D43D5A6-FA30-95BC-2B22-EA4697D1B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5406" y="3089965"/>
              <a:ext cx="678064" cy="678064"/>
            </a:xfrm>
            <a:prstGeom prst="rect">
              <a:avLst/>
            </a:prstGeom>
          </p:spPr>
        </p:pic>
      </p:grpSp>
      <p:sp>
        <p:nvSpPr>
          <p:cNvPr id="73" name="Closed Evvelope Yellow">
            <a:extLst>
              <a:ext uri="{FF2B5EF4-FFF2-40B4-BE49-F238E27FC236}">
                <a16:creationId xmlns:a16="http://schemas.microsoft.com/office/drawing/2014/main" id="{6BEE46AB-26CF-9648-822D-8EE4526374DF}"/>
              </a:ext>
            </a:extLst>
          </p:cNvPr>
          <p:cNvSpPr/>
          <p:nvPr/>
        </p:nvSpPr>
        <p:spPr>
          <a:xfrm rot="10800000" flipH="1">
            <a:off x="1193676" y="3660760"/>
            <a:ext cx="2196279" cy="597771"/>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pen envelope">
            <a:extLst>
              <a:ext uri="{FF2B5EF4-FFF2-40B4-BE49-F238E27FC236}">
                <a16:creationId xmlns:a16="http://schemas.microsoft.com/office/drawing/2014/main" id="{8DAEA170-B74E-8652-FA4E-0BB30378C240}"/>
              </a:ext>
            </a:extLst>
          </p:cNvPr>
          <p:cNvSpPr/>
          <p:nvPr/>
        </p:nvSpPr>
        <p:spPr>
          <a:xfrm rot="10800000" flipH="1" flipV="1">
            <a:off x="3525299" y="3062988"/>
            <a:ext cx="2127686" cy="597771"/>
          </a:xfrm>
          <a:prstGeom prst="triangle">
            <a:avLst/>
          </a:prstGeom>
          <a:solidFill>
            <a:srgbClr val="333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1BF9EAEA-5596-764C-256A-30BE61E8ED28}"/>
              </a:ext>
            </a:extLst>
          </p:cNvPr>
          <p:cNvGrpSpPr/>
          <p:nvPr/>
        </p:nvGrpSpPr>
        <p:grpSpPr>
          <a:xfrm>
            <a:off x="3687081" y="899303"/>
            <a:ext cx="1660379" cy="3471954"/>
            <a:chOff x="452287" y="254405"/>
            <a:chExt cx="2338460" cy="5094109"/>
          </a:xfrm>
        </p:grpSpPr>
        <p:grpSp>
          <p:nvGrpSpPr>
            <p:cNvPr id="78" name="Group 77">
              <a:extLst>
                <a:ext uri="{FF2B5EF4-FFF2-40B4-BE49-F238E27FC236}">
                  <a16:creationId xmlns:a16="http://schemas.microsoft.com/office/drawing/2014/main" id="{0EEF5A1C-826A-7F69-4A0F-88F8E5C40242}"/>
                </a:ext>
              </a:extLst>
            </p:cNvPr>
            <p:cNvGrpSpPr/>
            <p:nvPr/>
          </p:nvGrpSpPr>
          <p:grpSpPr>
            <a:xfrm>
              <a:off x="452287" y="254405"/>
              <a:ext cx="2338460" cy="5094109"/>
              <a:chOff x="3648951" y="-84249"/>
              <a:chExt cx="2850194" cy="6208872"/>
            </a:xfrm>
          </p:grpSpPr>
          <p:sp>
            <p:nvSpPr>
              <p:cNvPr id="83" name="Rectangle 82">
                <a:extLst>
                  <a:ext uri="{FF2B5EF4-FFF2-40B4-BE49-F238E27FC236}">
                    <a16:creationId xmlns:a16="http://schemas.microsoft.com/office/drawing/2014/main" id="{8EBC1925-D52D-B8B0-9983-130758668F6C}"/>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6E0A5A4-F659-4621-0AF9-806F694BDFA3}"/>
                  </a:ext>
                </a:extLst>
              </p:cNvPr>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639FE98-9087-A632-96CA-81E3D556C549}"/>
                  </a:ext>
                </a:extLst>
              </p:cNvPr>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62D5185-948A-AE00-7DA7-0806C9CE2EA2}"/>
                  </a:ext>
                </a:extLst>
              </p:cNvPr>
              <p:cNvSpPr/>
              <p:nvPr/>
            </p:nvSpPr>
            <p:spPr>
              <a:xfrm>
                <a:off x="3648951" y="-84249"/>
                <a:ext cx="2850194" cy="1552219"/>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FB596CD1-9BB0-772E-510D-DEB70BC20AEF}"/>
                </a:ext>
              </a:extLst>
            </p:cNvPr>
            <p:cNvSpPr txBox="1"/>
            <p:nvPr/>
          </p:nvSpPr>
          <p:spPr>
            <a:xfrm>
              <a:off x="578470" y="392938"/>
              <a:ext cx="2142394" cy="948308"/>
            </a:xfrm>
            <a:prstGeom prst="rect">
              <a:avLst/>
            </a:prstGeom>
            <a:noFill/>
          </p:spPr>
          <p:txBody>
            <a:bodyPr wrap="square" rtlCol="0">
              <a:spAutoFit/>
            </a:bodyPr>
            <a:lstStyle/>
            <a:p>
              <a:pPr algn="ctr"/>
              <a:r>
                <a:rPr lang="en-US" sz="1800" dirty="0">
                  <a:solidFill>
                    <a:srgbClr val="333A56"/>
                  </a:solidFill>
                  <a:latin typeface="Oswald" panose="02000503000000000000" pitchFamily="2" charset="0"/>
                </a:rPr>
                <a:t>Facial Emotion Recognition</a:t>
              </a:r>
            </a:p>
          </p:txBody>
        </p:sp>
        <p:pic>
          <p:nvPicPr>
            <p:cNvPr id="82" name="Graphic 81" descr="Bullseye">
              <a:extLst>
                <a:ext uri="{FF2B5EF4-FFF2-40B4-BE49-F238E27FC236}">
                  <a16:creationId xmlns:a16="http://schemas.microsoft.com/office/drawing/2014/main" id="{482CAE38-A89B-6305-130C-112C0F4BE1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335406" y="3089965"/>
              <a:ext cx="678064" cy="678064"/>
            </a:xfrm>
            <a:prstGeom prst="rect">
              <a:avLst/>
            </a:prstGeom>
          </p:spPr>
        </p:pic>
      </p:grpSp>
      <p:sp>
        <p:nvSpPr>
          <p:cNvPr id="91" name="Open envelope">
            <a:extLst>
              <a:ext uri="{FF2B5EF4-FFF2-40B4-BE49-F238E27FC236}">
                <a16:creationId xmlns:a16="http://schemas.microsoft.com/office/drawing/2014/main" id="{9BC9FD6B-CFAB-B165-41BC-F26118F17386}"/>
              </a:ext>
            </a:extLst>
          </p:cNvPr>
          <p:cNvSpPr/>
          <p:nvPr/>
        </p:nvSpPr>
        <p:spPr>
          <a:xfrm rot="10800000" flipH="1" flipV="1">
            <a:off x="5709818" y="3062988"/>
            <a:ext cx="2196279" cy="597771"/>
          </a:xfrm>
          <a:prstGeom prst="triangl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E1C8CF45-A3B5-14AF-AEFF-0B705F5CB8C2}"/>
              </a:ext>
            </a:extLst>
          </p:cNvPr>
          <p:cNvGrpSpPr/>
          <p:nvPr/>
        </p:nvGrpSpPr>
        <p:grpSpPr>
          <a:xfrm>
            <a:off x="5950111" y="899303"/>
            <a:ext cx="1660379" cy="3471954"/>
            <a:chOff x="452287" y="254405"/>
            <a:chExt cx="2338460" cy="5094109"/>
          </a:xfrm>
        </p:grpSpPr>
        <p:grpSp>
          <p:nvGrpSpPr>
            <p:cNvPr id="94" name="Group 93">
              <a:extLst>
                <a:ext uri="{FF2B5EF4-FFF2-40B4-BE49-F238E27FC236}">
                  <a16:creationId xmlns:a16="http://schemas.microsoft.com/office/drawing/2014/main" id="{35EC7139-0A97-0F74-47EF-A7F6710DA16D}"/>
                </a:ext>
              </a:extLst>
            </p:cNvPr>
            <p:cNvGrpSpPr/>
            <p:nvPr/>
          </p:nvGrpSpPr>
          <p:grpSpPr>
            <a:xfrm>
              <a:off x="452287" y="254405"/>
              <a:ext cx="2338460" cy="5094109"/>
              <a:chOff x="3648951" y="-84249"/>
              <a:chExt cx="2850194" cy="6208872"/>
            </a:xfrm>
          </p:grpSpPr>
          <p:sp>
            <p:nvSpPr>
              <p:cNvPr id="99" name="Rectangle 98">
                <a:extLst>
                  <a:ext uri="{FF2B5EF4-FFF2-40B4-BE49-F238E27FC236}">
                    <a16:creationId xmlns:a16="http://schemas.microsoft.com/office/drawing/2014/main" id="{89829F59-2940-06B8-5089-BB3349748A3C}"/>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2374C5C-EEDB-296A-2205-910A1F6DCD43}"/>
                  </a:ext>
                </a:extLst>
              </p:cNvPr>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8C1AB4B-7FB4-55D5-0CB0-4F9059B2F284}"/>
                  </a:ext>
                </a:extLst>
              </p:cNvPr>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D37BB18-887E-9AB2-1DFB-19C4BAF65F88}"/>
                  </a:ext>
                </a:extLst>
              </p:cNvPr>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E2E7477-4BA0-B031-99CC-7AB2BD0B3A12}"/>
                </a:ext>
              </a:extLst>
            </p:cNvPr>
            <p:cNvSpPr txBox="1"/>
            <p:nvPr/>
          </p:nvSpPr>
          <p:spPr>
            <a:xfrm>
              <a:off x="648353" y="569736"/>
              <a:ext cx="1931764" cy="587048"/>
            </a:xfrm>
            <a:prstGeom prst="rect">
              <a:avLst/>
            </a:prstGeom>
            <a:noFill/>
          </p:spPr>
          <p:txBody>
            <a:bodyPr wrap="square" rtlCol="0">
              <a:spAutoFit/>
            </a:bodyPr>
            <a:lstStyle/>
            <a:p>
              <a:pPr algn="ctr"/>
              <a:r>
                <a:rPr lang="en-US" sz="2000" dirty="0">
                  <a:solidFill>
                    <a:srgbClr val="333A56"/>
                  </a:solidFill>
                  <a:latin typeface="Oswald" panose="02000503000000000000" pitchFamily="2" charset="0"/>
                </a:rPr>
                <a:t>Tools</a:t>
              </a:r>
            </a:p>
          </p:txBody>
        </p:sp>
      </p:grpSp>
      <p:sp>
        <p:nvSpPr>
          <p:cNvPr id="103" name="Isosceles Triangle 102">
            <a:extLst>
              <a:ext uri="{FF2B5EF4-FFF2-40B4-BE49-F238E27FC236}">
                <a16:creationId xmlns:a16="http://schemas.microsoft.com/office/drawing/2014/main" id="{10F2FB9B-E798-E4EA-88CE-5C50C46D7EEC}"/>
              </a:ext>
            </a:extLst>
          </p:cNvPr>
          <p:cNvSpPr/>
          <p:nvPr/>
        </p:nvSpPr>
        <p:spPr>
          <a:xfrm rot="5400000">
            <a:off x="5705288" y="3675210"/>
            <a:ext cx="1127036" cy="1098139"/>
          </a:xfrm>
          <a:prstGeom prst="triangl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a:extLst>
              <a:ext uri="{FF2B5EF4-FFF2-40B4-BE49-F238E27FC236}">
                <a16:creationId xmlns:a16="http://schemas.microsoft.com/office/drawing/2014/main" id="{40405027-D965-CB93-EB6E-D0D9D3913C9F}"/>
              </a:ext>
            </a:extLst>
          </p:cNvPr>
          <p:cNvSpPr/>
          <p:nvPr/>
        </p:nvSpPr>
        <p:spPr>
          <a:xfrm rot="5400000" flipH="1" flipV="1">
            <a:off x="6803428" y="3675210"/>
            <a:ext cx="1127036" cy="1098139"/>
          </a:xfrm>
          <a:prstGeom prst="triangl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41B64C88-140E-D8E8-465D-A0330EC3B1FA}"/>
              </a:ext>
            </a:extLst>
          </p:cNvPr>
          <p:cNvSpPr/>
          <p:nvPr/>
        </p:nvSpPr>
        <p:spPr>
          <a:xfrm rot="10800000" flipH="1" flipV="1">
            <a:off x="5719736" y="4190026"/>
            <a:ext cx="2196279" cy="597771"/>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extLst>
              <a:ext uri="{FF2B5EF4-FFF2-40B4-BE49-F238E27FC236}">
                <a16:creationId xmlns:a16="http://schemas.microsoft.com/office/drawing/2014/main" id="{DF71EFBA-DDBF-F0F3-3FB0-AC3C2C95B4DF}"/>
              </a:ext>
            </a:extLst>
          </p:cNvPr>
          <p:cNvPicPr>
            <a:picLocks noChangeAspect="1"/>
          </p:cNvPicPr>
          <p:nvPr/>
        </p:nvPicPr>
        <p:blipFill>
          <a:blip r:embed="rId7"/>
          <a:stretch>
            <a:fillRect/>
          </a:stretch>
        </p:blipFill>
        <p:spPr>
          <a:xfrm>
            <a:off x="1424049" y="1660971"/>
            <a:ext cx="1660379" cy="2813029"/>
          </a:xfrm>
          <a:prstGeom prst="rect">
            <a:avLst/>
          </a:prstGeom>
        </p:spPr>
      </p:pic>
      <p:sp>
        <p:nvSpPr>
          <p:cNvPr id="89" name="Closed Evvelope Pink">
            <a:extLst>
              <a:ext uri="{FF2B5EF4-FFF2-40B4-BE49-F238E27FC236}">
                <a16:creationId xmlns:a16="http://schemas.microsoft.com/office/drawing/2014/main" id="{3B25A843-D77A-2FE5-1DD8-C0F5F7DA746C}"/>
              </a:ext>
            </a:extLst>
          </p:cNvPr>
          <p:cNvSpPr/>
          <p:nvPr/>
        </p:nvSpPr>
        <p:spPr>
          <a:xfrm rot="10800000" flipH="1">
            <a:off x="3497235" y="3667847"/>
            <a:ext cx="2155750" cy="597771"/>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B63D4376-F6BE-FE2A-2E23-CE4A9420742E}"/>
              </a:ext>
            </a:extLst>
          </p:cNvPr>
          <p:cNvSpPr/>
          <p:nvPr/>
        </p:nvSpPr>
        <p:spPr>
          <a:xfrm rot="5400000" flipH="1" flipV="1">
            <a:off x="2277368" y="3675210"/>
            <a:ext cx="1127036" cy="1098139"/>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3A91831C-57AF-7C5F-4C52-0489AA5795FD}"/>
              </a:ext>
            </a:extLst>
          </p:cNvPr>
          <p:cNvSpPr/>
          <p:nvPr/>
        </p:nvSpPr>
        <p:spPr>
          <a:xfrm rot="5400000">
            <a:off x="1179228" y="3675210"/>
            <a:ext cx="1127036" cy="1098139"/>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2BCE9055-CFCB-E428-E318-8EF4EDEC3634}"/>
              </a:ext>
            </a:extLst>
          </p:cNvPr>
          <p:cNvSpPr/>
          <p:nvPr/>
        </p:nvSpPr>
        <p:spPr>
          <a:xfrm rot="10800000" flipH="1" flipV="1">
            <a:off x="1193676" y="4190026"/>
            <a:ext cx="2196279" cy="597771"/>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59D2B0D-512D-479F-7E58-8941C8EC2DCA}"/>
              </a:ext>
            </a:extLst>
          </p:cNvPr>
          <p:cNvPicPr>
            <a:picLocks noChangeAspect="1"/>
          </p:cNvPicPr>
          <p:nvPr/>
        </p:nvPicPr>
        <p:blipFill>
          <a:blip r:embed="rId8"/>
          <a:stretch>
            <a:fillRect/>
          </a:stretch>
        </p:blipFill>
        <p:spPr>
          <a:xfrm>
            <a:off x="3677162" y="1654229"/>
            <a:ext cx="1670298" cy="3126829"/>
          </a:xfrm>
          <a:prstGeom prst="rect">
            <a:avLst/>
          </a:prstGeom>
        </p:spPr>
      </p:pic>
      <p:sp>
        <p:nvSpPr>
          <p:cNvPr id="87" name="Isosceles Triangle 86">
            <a:extLst>
              <a:ext uri="{FF2B5EF4-FFF2-40B4-BE49-F238E27FC236}">
                <a16:creationId xmlns:a16="http://schemas.microsoft.com/office/drawing/2014/main" id="{094802BA-9CCD-A215-928A-8F55672F769B}"/>
              </a:ext>
            </a:extLst>
          </p:cNvPr>
          <p:cNvSpPr/>
          <p:nvPr/>
        </p:nvSpPr>
        <p:spPr>
          <a:xfrm rot="5400000" flipH="1" flipV="1">
            <a:off x="4540398" y="3675210"/>
            <a:ext cx="1127036" cy="1098139"/>
          </a:xfrm>
          <a:prstGeom prst="triangle">
            <a:avLst/>
          </a:prstGeom>
          <a:solidFill>
            <a:srgbClr val="333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a:extLst>
              <a:ext uri="{FF2B5EF4-FFF2-40B4-BE49-F238E27FC236}">
                <a16:creationId xmlns:a16="http://schemas.microsoft.com/office/drawing/2014/main" id="{AA1A8012-E10B-5BE0-8359-9CD3B4E79155}"/>
              </a:ext>
            </a:extLst>
          </p:cNvPr>
          <p:cNvSpPr/>
          <p:nvPr/>
        </p:nvSpPr>
        <p:spPr>
          <a:xfrm rot="16200000" flipH="1" flipV="1">
            <a:off x="3459412" y="3669076"/>
            <a:ext cx="1127036" cy="1098139"/>
          </a:xfrm>
          <a:prstGeom prst="triangle">
            <a:avLst/>
          </a:prstGeom>
          <a:solidFill>
            <a:srgbClr val="333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C8EB500C-7F3D-66FF-13F2-791FDCF706F0}"/>
              </a:ext>
            </a:extLst>
          </p:cNvPr>
          <p:cNvSpPr/>
          <p:nvPr/>
        </p:nvSpPr>
        <p:spPr>
          <a:xfrm rot="10800000" flipH="1" flipV="1">
            <a:off x="3456706" y="4190026"/>
            <a:ext cx="2196279" cy="597771"/>
          </a:xfrm>
          <a:prstGeom prst="triangle">
            <a:avLst/>
          </a:prstGeom>
          <a:solidFill>
            <a:srgbClr val="526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AC920CEC-11AB-BD95-9D3D-04FE8DB59BBE}"/>
              </a:ext>
            </a:extLst>
          </p:cNvPr>
          <p:cNvGrpSpPr/>
          <p:nvPr/>
        </p:nvGrpSpPr>
        <p:grpSpPr>
          <a:xfrm>
            <a:off x="5900957" y="1695319"/>
            <a:ext cx="1780416" cy="1740088"/>
            <a:chOff x="5900957" y="1695319"/>
            <a:chExt cx="1780416" cy="1740088"/>
          </a:xfrm>
        </p:grpSpPr>
        <p:pic>
          <p:nvPicPr>
            <p:cNvPr id="1028" name="Picture 4" descr="Google Colab | Logopedia | Fandom">
              <a:extLst>
                <a:ext uri="{FF2B5EF4-FFF2-40B4-BE49-F238E27FC236}">
                  <a16:creationId xmlns:a16="http://schemas.microsoft.com/office/drawing/2014/main" id="{7BF8FC9B-C5A7-C211-FD6B-085080423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0957" y="1695319"/>
              <a:ext cx="1352391" cy="597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Reviews 2023: Details, Pricing, &amp; Features | G2">
              <a:extLst>
                <a:ext uri="{FF2B5EF4-FFF2-40B4-BE49-F238E27FC236}">
                  <a16:creationId xmlns:a16="http://schemas.microsoft.com/office/drawing/2014/main" id="{04A8AF36-6F05-8203-BFE4-9C63DEEF25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1465" y="2135054"/>
              <a:ext cx="1348179" cy="7077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821EB4F-ABC9-A537-DA2E-85EB6F3C2D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6362" y="2747603"/>
              <a:ext cx="1075011" cy="6878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3E2CD92-0C16-AD01-3911-1DCB7A924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77726" y="2708291"/>
              <a:ext cx="801112" cy="4312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29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1000"/>
                                        <p:tgtEl>
                                          <p:spTgt spid="111"/>
                                        </p:tgtEl>
                                      </p:cBhvr>
                                    </p:animEffect>
                                    <p:anim calcmode="lin" valueType="num">
                                      <p:cBhvr>
                                        <p:cTn id="13" dur="1000" fill="hold"/>
                                        <p:tgtEl>
                                          <p:spTgt spid="111"/>
                                        </p:tgtEl>
                                        <p:attrNameLst>
                                          <p:attrName>ppt_x</p:attrName>
                                        </p:attrNameLst>
                                      </p:cBhvr>
                                      <p:tavLst>
                                        <p:tav tm="0">
                                          <p:val>
                                            <p:strVal val="#ppt_x"/>
                                          </p:val>
                                        </p:tav>
                                        <p:tav tm="100000">
                                          <p:val>
                                            <p:strVal val="#ppt_x"/>
                                          </p:val>
                                        </p:tav>
                                      </p:tavLst>
                                    </p:anim>
                                    <p:anim calcmode="lin" valueType="num">
                                      <p:cBhvr>
                                        <p:cTn id="1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anim calcmode="lin" valueType="num">
                                      <p:cBhvr>
                                        <p:cTn id="20" dur="1000" fill="hold"/>
                                        <p:tgtEl>
                                          <p:spTgt spid="77"/>
                                        </p:tgtEl>
                                        <p:attrNameLst>
                                          <p:attrName>ppt_x</p:attrName>
                                        </p:attrNameLst>
                                      </p:cBhvr>
                                      <p:tavLst>
                                        <p:tav tm="0">
                                          <p:val>
                                            <p:strVal val="#ppt_x"/>
                                          </p:val>
                                        </p:tav>
                                        <p:tav tm="100000">
                                          <p:val>
                                            <p:strVal val="#ppt_x"/>
                                          </p:val>
                                        </p:tav>
                                      </p:tavLst>
                                    </p:anim>
                                    <p:anim calcmode="lin" valueType="num">
                                      <p:cBhvr>
                                        <p:cTn id="21" dur="1000" fill="hold"/>
                                        <p:tgtEl>
                                          <p:spTgt spid="7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1000"/>
                                        <p:tgtEl>
                                          <p:spTgt spid="93"/>
                                        </p:tgtEl>
                                      </p:cBhvr>
                                    </p:animEffect>
                                    <p:anim calcmode="lin" valueType="num">
                                      <p:cBhvr>
                                        <p:cTn id="32" dur="1000" fill="hold"/>
                                        <p:tgtEl>
                                          <p:spTgt spid="93"/>
                                        </p:tgtEl>
                                        <p:attrNameLst>
                                          <p:attrName>ppt_x</p:attrName>
                                        </p:attrNameLst>
                                      </p:cBhvr>
                                      <p:tavLst>
                                        <p:tav tm="0">
                                          <p:val>
                                            <p:strVal val="#ppt_x"/>
                                          </p:val>
                                        </p:tav>
                                        <p:tav tm="100000">
                                          <p:val>
                                            <p:strVal val="#ppt_x"/>
                                          </p:val>
                                        </p:tav>
                                      </p:tavLst>
                                    </p:anim>
                                    <p:anim calcmode="lin" valueType="num">
                                      <p:cBhvr>
                                        <p:cTn id="33" dur="1000" fill="hold"/>
                                        <p:tgtEl>
                                          <p:spTgt spid="9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1AF78C-27C4-6E2A-1554-2A66A4AA5D6D}"/>
              </a:ext>
            </a:extLst>
          </p:cNvPr>
          <p:cNvSpPr>
            <a:spLocks noGrp="1"/>
          </p:cNvSpPr>
          <p:nvPr>
            <p:ph type="title" idx="6"/>
          </p:nvPr>
        </p:nvSpPr>
        <p:spPr>
          <a:xfrm>
            <a:off x="2888186" y="277733"/>
            <a:ext cx="3645586" cy="543600"/>
          </a:xfrm>
        </p:spPr>
        <p:txBody>
          <a:bodyPr/>
          <a:lstStyle/>
          <a:p>
            <a:r>
              <a:rPr lang="en-US" dirty="0"/>
              <a:t>AffWild2 Dataset</a:t>
            </a:r>
          </a:p>
        </p:txBody>
      </p:sp>
      <p:sp>
        <p:nvSpPr>
          <p:cNvPr id="10" name="Google Shape;586;p51">
            <a:extLst>
              <a:ext uri="{FF2B5EF4-FFF2-40B4-BE49-F238E27FC236}">
                <a16:creationId xmlns:a16="http://schemas.microsoft.com/office/drawing/2014/main" id="{0D4C4F49-F7B8-BFEE-5A85-E2B9787FC37C}"/>
              </a:ext>
            </a:extLst>
          </p:cNvPr>
          <p:cNvSpPr txBox="1"/>
          <p:nvPr/>
        </p:nvSpPr>
        <p:spPr>
          <a:xfrm>
            <a:off x="6708022" y="1753974"/>
            <a:ext cx="2530278"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Nunito"/>
                <a:ea typeface="Nunito"/>
                <a:cs typeface="Nunito"/>
                <a:sym typeface="Nunito"/>
              </a:rPr>
              <a:t>Happy, Sad, Neutral, Angry, Disgust, Surprise, Fear</a:t>
            </a:r>
            <a:endParaRPr dirty="0">
              <a:solidFill>
                <a:schemeClr val="dk1"/>
              </a:solidFill>
              <a:latin typeface="Nunito"/>
              <a:ea typeface="Nunito"/>
              <a:cs typeface="Nunito"/>
              <a:sym typeface="Nunito"/>
            </a:endParaRPr>
          </a:p>
        </p:txBody>
      </p:sp>
      <p:sp>
        <p:nvSpPr>
          <p:cNvPr id="13" name="Google Shape;589;p51">
            <a:extLst>
              <a:ext uri="{FF2B5EF4-FFF2-40B4-BE49-F238E27FC236}">
                <a16:creationId xmlns:a16="http://schemas.microsoft.com/office/drawing/2014/main" id="{3A3A6E5D-88A9-538C-C14C-4B4B78773012}"/>
              </a:ext>
            </a:extLst>
          </p:cNvPr>
          <p:cNvSpPr txBox="1"/>
          <p:nvPr/>
        </p:nvSpPr>
        <p:spPr>
          <a:xfrm>
            <a:off x="6725312" y="1343101"/>
            <a:ext cx="2277111"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latin typeface="Tenor Sans"/>
                <a:ea typeface="Tenor Sans"/>
                <a:cs typeface="Tenor Sans"/>
                <a:sym typeface="Tenor Sans"/>
              </a:rPr>
              <a:t>7 Expressions</a:t>
            </a:r>
            <a:endParaRPr sz="2400" dirty="0">
              <a:solidFill>
                <a:schemeClr val="dk1"/>
              </a:solidFill>
              <a:latin typeface="Tenor Sans"/>
              <a:ea typeface="Tenor Sans"/>
              <a:cs typeface="Tenor Sans"/>
              <a:sym typeface="Tenor Sans"/>
            </a:endParaRPr>
          </a:p>
        </p:txBody>
      </p:sp>
      <p:sp>
        <p:nvSpPr>
          <p:cNvPr id="15" name="Google Shape;591;p51">
            <a:extLst>
              <a:ext uri="{FF2B5EF4-FFF2-40B4-BE49-F238E27FC236}">
                <a16:creationId xmlns:a16="http://schemas.microsoft.com/office/drawing/2014/main" id="{CFEB5DCB-DA06-CAEE-6A14-9819A38524B3}"/>
              </a:ext>
            </a:extLst>
          </p:cNvPr>
          <p:cNvSpPr txBox="1"/>
          <p:nvPr/>
        </p:nvSpPr>
        <p:spPr>
          <a:xfrm>
            <a:off x="6827655" y="3269686"/>
            <a:ext cx="19257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Nunito"/>
                <a:ea typeface="Nunito"/>
                <a:cs typeface="Nunito"/>
                <a:sym typeface="Nunito"/>
              </a:rPr>
              <a:t>Valuable resource for reseachers</a:t>
            </a:r>
            <a:endParaRPr dirty="0">
              <a:solidFill>
                <a:schemeClr val="dk1"/>
              </a:solidFill>
              <a:latin typeface="Nunito"/>
              <a:ea typeface="Nunito"/>
              <a:cs typeface="Nunito"/>
              <a:sym typeface="Nunito"/>
            </a:endParaRPr>
          </a:p>
        </p:txBody>
      </p:sp>
      <p:sp>
        <p:nvSpPr>
          <p:cNvPr id="16" name="Google Shape;592;p51">
            <a:extLst>
              <a:ext uri="{FF2B5EF4-FFF2-40B4-BE49-F238E27FC236}">
                <a16:creationId xmlns:a16="http://schemas.microsoft.com/office/drawing/2014/main" id="{956C867B-CE76-F5F4-EC66-CBF0B91D77C0}"/>
              </a:ext>
            </a:extLst>
          </p:cNvPr>
          <p:cNvSpPr txBox="1"/>
          <p:nvPr/>
        </p:nvSpPr>
        <p:spPr>
          <a:xfrm>
            <a:off x="6761612" y="2842748"/>
            <a:ext cx="1641484"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latin typeface="Tenor Sans"/>
                <a:ea typeface="Tenor Sans"/>
                <a:cs typeface="Tenor Sans"/>
                <a:sym typeface="Tenor Sans"/>
              </a:rPr>
              <a:t>Diverse</a:t>
            </a:r>
            <a:endParaRPr sz="2400" dirty="0">
              <a:solidFill>
                <a:schemeClr val="dk1"/>
              </a:solidFill>
              <a:latin typeface="Tenor Sans"/>
              <a:ea typeface="Tenor Sans"/>
              <a:cs typeface="Tenor Sans"/>
              <a:sym typeface="Tenor Sans"/>
            </a:endParaRPr>
          </a:p>
        </p:txBody>
      </p:sp>
      <p:sp>
        <p:nvSpPr>
          <p:cNvPr id="18" name="Google Shape;594;p51">
            <a:extLst>
              <a:ext uri="{FF2B5EF4-FFF2-40B4-BE49-F238E27FC236}">
                <a16:creationId xmlns:a16="http://schemas.microsoft.com/office/drawing/2014/main" id="{FE0D3F28-1CC2-A8B6-0BA7-06269FC8F95B}"/>
              </a:ext>
            </a:extLst>
          </p:cNvPr>
          <p:cNvSpPr txBox="1"/>
          <p:nvPr/>
        </p:nvSpPr>
        <p:spPr>
          <a:xfrm>
            <a:off x="683831" y="1776815"/>
            <a:ext cx="19257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Nunito"/>
                <a:ea typeface="Nunito"/>
                <a:cs typeface="Nunito"/>
                <a:sym typeface="Nunito"/>
              </a:rPr>
              <a:t>In-the-Wild images</a:t>
            </a:r>
            <a:endParaRPr dirty="0">
              <a:solidFill>
                <a:schemeClr val="dk1"/>
              </a:solidFill>
              <a:latin typeface="Nunito"/>
              <a:ea typeface="Nunito"/>
              <a:cs typeface="Nunito"/>
              <a:sym typeface="Nunito"/>
            </a:endParaRPr>
          </a:p>
        </p:txBody>
      </p:sp>
      <p:sp>
        <p:nvSpPr>
          <p:cNvPr id="19" name="Google Shape;595;p51">
            <a:extLst>
              <a:ext uri="{FF2B5EF4-FFF2-40B4-BE49-F238E27FC236}">
                <a16:creationId xmlns:a16="http://schemas.microsoft.com/office/drawing/2014/main" id="{4DDED9A8-40E4-8254-8527-201ADE0E2D3A}"/>
              </a:ext>
            </a:extLst>
          </p:cNvPr>
          <p:cNvSpPr txBox="1"/>
          <p:nvPr/>
        </p:nvSpPr>
        <p:spPr>
          <a:xfrm>
            <a:off x="540447" y="1430415"/>
            <a:ext cx="2017847"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dk1"/>
                </a:solidFill>
                <a:latin typeface="Tenor Sans"/>
                <a:ea typeface="Tenor Sans"/>
                <a:cs typeface="Tenor Sans"/>
                <a:sym typeface="Tenor Sans"/>
              </a:rPr>
              <a:t>~2 million</a:t>
            </a:r>
            <a:endParaRPr sz="2400" dirty="0">
              <a:solidFill>
                <a:schemeClr val="dk1"/>
              </a:solidFill>
              <a:latin typeface="Tenor Sans"/>
              <a:ea typeface="Tenor Sans"/>
              <a:cs typeface="Tenor Sans"/>
              <a:sym typeface="Tenor Sans"/>
            </a:endParaRPr>
          </a:p>
        </p:txBody>
      </p:sp>
      <p:sp>
        <p:nvSpPr>
          <p:cNvPr id="21" name="Google Shape;597;p51">
            <a:extLst>
              <a:ext uri="{FF2B5EF4-FFF2-40B4-BE49-F238E27FC236}">
                <a16:creationId xmlns:a16="http://schemas.microsoft.com/office/drawing/2014/main" id="{62DE3C40-0389-64F4-4494-95AC5A64BEA1}"/>
              </a:ext>
            </a:extLst>
          </p:cNvPr>
          <p:cNvSpPr txBox="1"/>
          <p:nvPr/>
        </p:nvSpPr>
        <p:spPr>
          <a:xfrm>
            <a:off x="276447" y="3241334"/>
            <a:ext cx="2178549"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Nunito"/>
                <a:ea typeface="Nunito"/>
                <a:cs typeface="Nunito"/>
                <a:sym typeface="Nunito"/>
              </a:rPr>
              <a:t>Annotations for expression, action units, and valence-arousal</a:t>
            </a:r>
            <a:endParaRPr dirty="0">
              <a:solidFill>
                <a:schemeClr val="dk1"/>
              </a:solidFill>
              <a:latin typeface="Nunito"/>
              <a:ea typeface="Nunito"/>
              <a:cs typeface="Nunito"/>
              <a:sym typeface="Nunito"/>
            </a:endParaRPr>
          </a:p>
        </p:txBody>
      </p:sp>
      <p:sp>
        <p:nvSpPr>
          <p:cNvPr id="22" name="Google Shape;598;p51">
            <a:extLst>
              <a:ext uri="{FF2B5EF4-FFF2-40B4-BE49-F238E27FC236}">
                <a16:creationId xmlns:a16="http://schemas.microsoft.com/office/drawing/2014/main" id="{92CE1DF0-AD8C-D043-331F-651C2774B503}"/>
              </a:ext>
            </a:extLst>
          </p:cNvPr>
          <p:cNvSpPr txBox="1"/>
          <p:nvPr/>
        </p:nvSpPr>
        <p:spPr>
          <a:xfrm>
            <a:off x="758456" y="2756407"/>
            <a:ext cx="1667508"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dk1"/>
                </a:solidFill>
                <a:latin typeface="Tenor Sans"/>
                <a:ea typeface="Tenor Sans"/>
                <a:cs typeface="Tenor Sans"/>
                <a:sym typeface="Tenor Sans"/>
              </a:rPr>
              <a:t>3 Tasks</a:t>
            </a:r>
            <a:endParaRPr sz="2400" dirty="0">
              <a:solidFill>
                <a:schemeClr val="dk1"/>
              </a:solidFill>
              <a:latin typeface="Tenor Sans"/>
              <a:ea typeface="Tenor Sans"/>
              <a:cs typeface="Tenor Sans"/>
              <a:sym typeface="Tenor Sans"/>
            </a:endParaRPr>
          </a:p>
        </p:txBody>
      </p:sp>
      <p:sp>
        <p:nvSpPr>
          <p:cNvPr id="23" name="Google Shape;601;p51">
            <a:extLst>
              <a:ext uri="{FF2B5EF4-FFF2-40B4-BE49-F238E27FC236}">
                <a16:creationId xmlns:a16="http://schemas.microsoft.com/office/drawing/2014/main" id="{9723AD9F-C8B8-3753-0585-66756A251316}"/>
              </a:ext>
            </a:extLst>
          </p:cNvPr>
          <p:cNvSpPr/>
          <p:nvPr/>
        </p:nvSpPr>
        <p:spPr>
          <a:xfrm>
            <a:off x="4424750" y="1727700"/>
            <a:ext cx="200400" cy="20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02;p51">
            <a:extLst>
              <a:ext uri="{FF2B5EF4-FFF2-40B4-BE49-F238E27FC236}">
                <a16:creationId xmlns:a16="http://schemas.microsoft.com/office/drawing/2014/main" id="{63AC2DE6-F00D-7780-8044-4DCA5A8433EC}"/>
              </a:ext>
            </a:extLst>
          </p:cNvPr>
          <p:cNvCxnSpPr>
            <a:cxnSpLocks/>
            <a:stCxn id="19" idx="3"/>
          </p:cNvCxnSpPr>
          <p:nvPr/>
        </p:nvCxnSpPr>
        <p:spPr>
          <a:xfrm>
            <a:off x="2558294" y="1652115"/>
            <a:ext cx="999150" cy="543600"/>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5" name="Google Shape;603;p51">
            <a:extLst>
              <a:ext uri="{FF2B5EF4-FFF2-40B4-BE49-F238E27FC236}">
                <a16:creationId xmlns:a16="http://schemas.microsoft.com/office/drawing/2014/main" id="{4C271E4B-7A48-7B80-3815-4932480311C2}"/>
              </a:ext>
            </a:extLst>
          </p:cNvPr>
          <p:cNvSpPr/>
          <p:nvPr/>
        </p:nvSpPr>
        <p:spPr>
          <a:xfrm>
            <a:off x="3913475" y="2112275"/>
            <a:ext cx="200400" cy="20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604;p51">
            <a:extLst>
              <a:ext uri="{FF2B5EF4-FFF2-40B4-BE49-F238E27FC236}">
                <a16:creationId xmlns:a16="http://schemas.microsoft.com/office/drawing/2014/main" id="{A4F16276-7FF5-D266-9506-560AABDE21F9}"/>
              </a:ext>
            </a:extLst>
          </p:cNvPr>
          <p:cNvCxnSpPr>
            <a:cxnSpLocks/>
            <a:stCxn id="22" idx="3"/>
          </p:cNvCxnSpPr>
          <p:nvPr/>
        </p:nvCxnSpPr>
        <p:spPr>
          <a:xfrm flipV="1">
            <a:off x="2425964" y="2585792"/>
            <a:ext cx="771736" cy="39231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7" name="Google Shape;605;p51">
            <a:extLst>
              <a:ext uri="{FF2B5EF4-FFF2-40B4-BE49-F238E27FC236}">
                <a16:creationId xmlns:a16="http://schemas.microsoft.com/office/drawing/2014/main" id="{B74760C5-2D12-B7B7-2CB1-7ADD47E12A50}"/>
              </a:ext>
            </a:extLst>
          </p:cNvPr>
          <p:cNvSpPr/>
          <p:nvPr/>
        </p:nvSpPr>
        <p:spPr>
          <a:xfrm>
            <a:off x="5044950" y="2301075"/>
            <a:ext cx="200400" cy="20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606;p51">
            <a:extLst>
              <a:ext uri="{FF2B5EF4-FFF2-40B4-BE49-F238E27FC236}">
                <a16:creationId xmlns:a16="http://schemas.microsoft.com/office/drawing/2014/main" id="{288173C4-EAC0-E73D-787A-4145E7DE6BA1}"/>
              </a:ext>
            </a:extLst>
          </p:cNvPr>
          <p:cNvCxnSpPr>
            <a:cxnSpLocks/>
            <a:stCxn id="13" idx="1"/>
          </p:cNvCxnSpPr>
          <p:nvPr/>
        </p:nvCxnSpPr>
        <p:spPr>
          <a:xfrm rot="10800000" flipV="1">
            <a:off x="5624300" y="1564800"/>
            <a:ext cx="1101012" cy="735629"/>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9" name="Google Shape;607;p51">
            <a:extLst>
              <a:ext uri="{FF2B5EF4-FFF2-40B4-BE49-F238E27FC236}">
                <a16:creationId xmlns:a16="http://schemas.microsoft.com/office/drawing/2014/main" id="{009EF6A6-119D-CF92-89FC-E6D740C9A1BB}"/>
              </a:ext>
            </a:extLst>
          </p:cNvPr>
          <p:cNvSpPr/>
          <p:nvPr/>
        </p:nvSpPr>
        <p:spPr>
          <a:xfrm>
            <a:off x="4174075" y="3503375"/>
            <a:ext cx="200400" cy="20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08;p51">
            <a:extLst>
              <a:ext uri="{FF2B5EF4-FFF2-40B4-BE49-F238E27FC236}">
                <a16:creationId xmlns:a16="http://schemas.microsoft.com/office/drawing/2014/main" id="{4C21B8D2-2294-1321-0D7E-5EC5CDF22C73}"/>
              </a:ext>
            </a:extLst>
          </p:cNvPr>
          <p:cNvCxnSpPr>
            <a:cxnSpLocks/>
          </p:cNvCxnSpPr>
          <p:nvPr/>
        </p:nvCxnSpPr>
        <p:spPr>
          <a:xfrm rot="10800000" flipV="1">
            <a:off x="5490691" y="3077494"/>
            <a:ext cx="1319500" cy="441767"/>
          </a:xfrm>
          <a:prstGeom prst="curvedConnector3">
            <a:avLst>
              <a:gd name="adj1" fmla="val 50000"/>
            </a:avLst>
          </a:prstGeom>
          <a:noFill/>
          <a:ln w="9525" cap="flat" cmpd="sng">
            <a:solidFill>
              <a:schemeClr val="dk1"/>
            </a:solidFill>
            <a:prstDash val="solid"/>
            <a:round/>
            <a:headEnd type="none" w="med" len="med"/>
            <a:tailEnd type="oval" w="med" len="med"/>
          </a:ln>
        </p:spPr>
      </p:cxnSp>
      <p:pic>
        <p:nvPicPr>
          <p:cNvPr id="2050" name="Picture 2" descr="Aff-Wild2 Dataset | Papers With Code">
            <a:extLst>
              <a:ext uri="{FF2B5EF4-FFF2-40B4-BE49-F238E27FC236}">
                <a16:creationId xmlns:a16="http://schemas.microsoft.com/office/drawing/2014/main" id="{9799D447-5401-8F30-9E03-F2D3E6CDC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722" y="1657193"/>
            <a:ext cx="3035832" cy="2046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934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3"/>
          <p:cNvSpPr/>
          <p:nvPr/>
        </p:nvSpPr>
        <p:spPr>
          <a:xfrm>
            <a:off x="426481" y="140762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075774"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87104" y="1802405"/>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C8F6CC7-C6E3-C7F5-0E6A-8FBF1269CAD8}"/>
                  </a:ext>
                </a:extLst>
              </p:cNvPr>
              <p:cNvGraphicFramePr>
                <a:graphicFrameLocks noChangeAspect="1"/>
              </p:cNvGraphicFramePr>
              <p:nvPr>
                <p:extLst>
                  <p:ext uri="{D42A27DB-BD31-4B8C-83A1-F6EECF244321}">
                    <p14:modId xmlns:p14="http://schemas.microsoft.com/office/powerpoint/2010/main" val="2376141685"/>
                  </p:ext>
                </p:extLst>
              </p:nvPr>
            </p:nvGraphicFramePr>
            <p:xfrm>
              <a:off x="2621766" y="1909608"/>
              <a:ext cx="642936" cy="642936"/>
            </p:xfrm>
            <a:graphic>
              <a:graphicData uri="http://schemas.microsoft.com/office/powerpoint/2016/slidezoom">
                <pslz:sldZm>
                  <pslz:sldZmObj sldId="323" cId="4115799922">
                    <pslz:zmPr id="{CCCB60BC-6A70-4BF6-AC56-5396197E088E}" imageType="cover" transitionDur="1000">
                      <p166:blipFill xmlns:p166="http://schemas.microsoft.com/office/powerpoint/2016/6/main">
                        <a:blip r:embed="rId8"/>
                        <a:stretch>
                          <a:fillRect/>
                        </a:stretch>
                      </p166:blipFill>
                      <p166:spPr xmlns:p166="http://schemas.microsoft.com/office/powerpoint/2016/6/main">
                        <a:xfrm>
                          <a:off x="0" y="0"/>
                          <a:ext cx="642936" cy="642936"/>
                        </a:xfrm>
                        <a:prstGeom prst="rect">
                          <a:avLst/>
                        </a:prstGeom>
                        <a:ln w="3175">
                          <a:noFill/>
                        </a:ln>
                      </p166:spPr>
                    </pslz:zmPr>
                  </pslz:sldZmObj>
                </pslz:sldZm>
              </a:graphicData>
            </a:graphic>
          </p:graphicFrame>
        </mc:Choice>
        <mc:Fallback xmlns="">
          <p:pic>
            <p:nvPicPr>
              <p:cNvPr id="24" name="Slide Zoom 23">
                <a:hlinkClick r:id="rId9" action="ppaction://hlinksldjump"/>
                <a:extLst>
                  <a:ext uri="{FF2B5EF4-FFF2-40B4-BE49-F238E27FC236}">
                    <a16:creationId xmlns:a16="http://schemas.microsoft.com/office/drawing/2014/main" id="{2C8F6CC7-C6E3-C7F5-0E6A-8FBF1269CAD8}"/>
                  </a:ext>
                </a:extLst>
              </p:cNvPr>
              <p:cNvPicPr>
                <a:picLocks noGrp="1" noRot="1" noChangeAspect="1" noMove="1" noResize="1" noEditPoints="1" noAdjustHandles="1" noChangeArrowheads="1" noChangeShapeType="1"/>
              </p:cNvPicPr>
              <p:nvPr/>
            </p:nvPicPr>
            <p:blipFill>
              <a:blip r:embed="rId10"/>
              <a:stretch>
                <a:fillRect/>
              </a:stretch>
            </p:blipFill>
            <p:spPr>
              <a:xfrm>
                <a:off x="2621766" y="1909608"/>
                <a:ext cx="642936" cy="64293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D53A8EA-B3D8-6D25-41EC-23418FF54D02}"/>
                  </a:ext>
                </a:extLst>
              </p:cNvPr>
              <p:cNvGraphicFramePr>
                <a:graphicFrameLocks noChangeAspect="1"/>
              </p:cNvGraphicFramePr>
              <p:nvPr>
                <p:extLst>
                  <p:ext uri="{D42A27DB-BD31-4B8C-83A1-F6EECF244321}">
                    <p14:modId xmlns:p14="http://schemas.microsoft.com/office/powerpoint/2010/main" val="1121843569"/>
                  </p:ext>
                </p:extLst>
              </p:nvPr>
            </p:nvGraphicFramePr>
            <p:xfrm>
              <a:off x="4211494" y="1807407"/>
              <a:ext cx="780570" cy="780570"/>
            </p:xfrm>
            <a:graphic>
              <a:graphicData uri="http://schemas.microsoft.com/office/powerpoint/2016/slidezoom">
                <pslz:sldZm>
                  <pslz:sldZmObj sldId="327" cId="908205099">
                    <pslz:zmPr id="{C8C145AF-FE21-4C5A-96D4-5C857664E552}" imageType="cover" transitionDur="1000">
                      <p166:blipFill xmlns:p166="http://schemas.microsoft.com/office/powerpoint/2016/6/main">
                        <a:blip r:embed="rId11"/>
                        <a:stretch>
                          <a:fillRect/>
                        </a:stretch>
                      </p166:blipFill>
                      <p166:spPr xmlns:p166="http://schemas.microsoft.com/office/powerpoint/2016/6/main">
                        <a:xfrm>
                          <a:off x="0" y="0"/>
                          <a:ext cx="780570" cy="780570"/>
                        </a:xfrm>
                        <a:prstGeom prst="rect">
                          <a:avLst/>
                        </a:prstGeom>
                        <a:ln w="3175">
                          <a:noFill/>
                        </a:ln>
                      </p166:spPr>
                    </pslz:zmPr>
                  </pslz:sldZmObj>
                </pslz:sldZm>
              </a:graphicData>
            </a:graphic>
          </p:graphicFrame>
        </mc:Choice>
        <mc:Fallback xmlns="">
          <p:pic>
            <p:nvPicPr>
              <p:cNvPr id="25" name="Slide Zoom 24">
                <a:hlinkClick r:id="rId12" action="ppaction://hlinksldjump"/>
                <a:extLst>
                  <a:ext uri="{FF2B5EF4-FFF2-40B4-BE49-F238E27FC236}">
                    <a16:creationId xmlns:a16="http://schemas.microsoft.com/office/drawing/2014/main" id="{CD53A8EA-B3D8-6D25-41EC-23418FF54D02}"/>
                  </a:ext>
                </a:extLst>
              </p:cNvPr>
              <p:cNvPicPr>
                <a:picLocks noGrp="1" noRot="1" noChangeAspect="1" noMove="1" noResize="1" noEditPoints="1" noAdjustHandles="1" noChangeArrowheads="1" noChangeShapeType="1"/>
              </p:cNvPicPr>
              <p:nvPr/>
            </p:nvPicPr>
            <p:blipFill>
              <a:blip r:embed="rId13"/>
              <a:stretch>
                <a:fillRect/>
              </a:stretch>
            </p:blipFill>
            <p:spPr>
              <a:xfrm>
                <a:off x="4211494" y="1807407"/>
                <a:ext cx="780570" cy="7805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0E0375FD-88A6-6A07-68D5-741043B247CB}"/>
                  </a:ext>
                </a:extLst>
              </p:cNvPr>
              <p:cNvGraphicFramePr>
                <a:graphicFrameLocks noChangeAspect="1"/>
              </p:cNvGraphicFramePr>
              <p:nvPr/>
            </p:nvGraphicFramePr>
            <p:xfrm>
              <a:off x="5982657" y="1919744"/>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26" name="Slide Zoom 25">
                <a:hlinkClick r:id="rId16" action="ppaction://hlinksldjump"/>
                <a:extLst>
                  <a:ext uri="{FF2B5EF4-FFF2-40B4-BE49-F238E27FC236}">
                    <a16:creationId xmlns:a16="http://schemas.microsoft.com/office/drawing/2014/main" id="{0E0375FD-88A6-6A07-68D5-741043B247CB}"/>
                  </a:ext>
                </a:extLst>
              </p:cNvPr>
              <p:cNvPicPr>
                <a:picLocks noGrp="1" noRot="1" noChangeAspect="1" noMove="1" noResize="1" noEditPoints="1" noAdjustHandles="1" noChangeArrowheads="1" noChangeShapeType="1"/>
              </p:cNvPicPr>
              <p:nvPr/>
            </p:nvPicPr>
            <p:blipFill>
              <a:blip r:embed="rId17">
                <a:extLst>
                  <a:ext uri="{96DAC541-7B7A-43D3-8B79-37D633B846F1}">
                    <asvg:svgBlip xmlns:asvg="http://schemas.microsoft.com/office/drawing/2016/SVG/main" r:embed="rId18"/>
                  </a:ext>
                </a:extLst>
              </a:blip>
              <a:stretch>
                <a:fillRect/>
              </a:stretch>
            </p:blipFill>
            <p:spPr>
              <a:xfrm>
                <a:off x="5982657" y="1919744"/>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3FF0CB51-2810-61BD-04FC-1793CCCCC148}"/>
                  </a:ext>
                </a:extLst>
              </p:cNvPr>
              <p:cNvGraphicFramePr>
                <a:graphicFrameLocks noChangeAspect="1"/>
              </p:cNvGraphicFramePr>
              <p:nvPr/>
            </p:nvGraphicFramePr>
            <p:xfrm>
              <a:off x="7592928" y="1892040"/>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9">
                          <a:extLst>
                            <a:ext uri="{96DAC541-7B7A-43D3-8B79-37D633B846F1}">
                              <asvg:svgBlip xmlns:asvg="http://schemas.microsoft.com/office/drawing/2016/SVG/main" r:embed="rId20"/>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27" name="Slide Zoom 26">
                <a:hlinkClick r:id="rId21" action="ppaction://hlinksldjump"/>
                <a:extLst>
                  <a:ext uri="{FF2B5EF4-FFF2-40B4-BE49-F238E27FC236}">
                    <a16:creationId xmlns:a16="http://schemas.microsoft.com/office/drawing/2014/main" id="{3FF0CB51-2810-61BD-04FC-1793CCCCC148}"/>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7592928" y="1892040"/>
                <a:ext cx="704110" cy="704110"/>
              </a:xfrm>
              <a:prstGeom prst="rect">
                <a:avLst/>
              </a:prstGeom>
              <a:ln w="3175">
                <a:noFill/>
              </a:ln>
            </p:spPr>
          </p:pic>
        </mc:Fallback>
      </mc:AlternateContent>
    </p:spTree>
    <p:extLst>
      <p:ext uri="{BB962C8B-B14F-4D97-AF65-F5344CB8AC3E}">
        <p14:creationId xmlns:p14="http://schemas.microsoft.com/office/powerpoint/2010/main" val="16750115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E9BA-C7EB-5801-5BCF-7075446899CB}"/>
              </a:ext>
            </a:extLst>
          </p:cNvPr>
          <p:cNvSpPr>
            <a:spLocks noGrp="1"/>
          </p:cNvSpPr>
          <p:nvPr>
            <p:ph type="title"/>
          </p:nvPr>
        </p:nvSpPr>
        <p:spPr>
          <a:xfrm>
            <a:off x="1843498" y="136671"/>
            <a:ext cx="5400300" cy="543600"/>
          </a:xfrm>
        </p:spPr>
        <p:txBody>
          <a:bodyPr/>
          <a:lstStyle/>
          <a:p>
            <a:r>
              <a:rPr lang="en-US" sz="2800" dirty="0"/>
              <a:t>Preprocessing</a:t>
            </a:r>
          </a:p>
        </p:txBody>
      </p:sp>
      <p:pic>
        <p:nvPicPr>
          <p:cNvPr id="4" name="Picture 3">
            <a:extLst>
              <a:ext uri="{FF2B5EF4-FFF2-40B4-BE49-F238E27FC236}">
                <a16:creationId xmlns:a16="http://schemas.microsoft.com/office/drawing/2014/main" id="{2FE0AC38-B14D-E809-A0E4-7DE630CB232B}"/>
              </a:ext>
            </a:extLst>
          </p:cNvPr>
          <p:cNvPicPr>
            <a:picLocks noChangeAspect="1"/>
          </p:cNvPicPr>
          <p:nvPr/>
        </p:nvPicPr>
        <p:blipFill rotWithShape="1">
          <a:blip r:embed="rId2"/>
          <a:srcRect l="52325" t="37027" r="8373" b="6607"/>
          <a:stretch/>
        </p:blipFill>
        <p:spPr>
          <a:xfrm>
            <a:off x="4898070" y="999463"/>
            <a:ext cx="3593805" cy="2899146"/>
          </a:xfrm>
          <a:prstGeom prst="rect">
            <a:avLst/>
          </a:prstGeom>
        </p:spPr>
      </p:pic>
      <p:pic>
        <p:nvPicPr>
          <p:cNvPr id="6" name="Picture 5">
            <a:extLst>
              <a:ext uri="{FF2B5EF4-FFF2-40B4-BE49-F238E27FC236}">
                <a16:creationId xmlns:a16="http://schemas.microsoft.com/office/drawing/2014/main" id="{5F897181-D09C-C2CA-3DB2-6062E552FB6E}"/>
              </a:ext>
            </a:extLst>
          </p:cNvPr>
          <p:cNvPicPr>
            <a:picLocks noChangeAspect="1"/>
          </p:cNvPicPr>
          <p:nvPr/>
        </p:nvPicPr>
        <p:blipFill rotWithShape="1">
          <a:blip r:embed="rId3"/>
          <a:srcRect l="35969" t="19931" r="33209" b="30818"/>
          <a:stretch/>
        </p:blipFill>
        <p:spPr>
          <a:xfrm>
            <a:off x="666305" y="999463"/>
            <a:ext cx="3203945" cy="2879790"/>
          </a:xfrm>
          <a:prstGeom prst="rect">
            <a:avLst/>
          </a:prstGeom>
        </p:spPr>
      </p:pic>
      <p:cxnSp>
        <p:nvCxnSpPr>
          <p:cNvPr id="8" name="Connector: Elbow 7">
            <a:extLst>
              <a:ext uri="{FF2B5EF4-FFF2-40B4-BE49-F238E27FC236}">
                <a16:creationId xmlns:a16="http://schemas.microsoft.com/office/drawing/2014/main" id="{3F53A440-A9F3-DD65-F243-ADCC27FCE1A6}"/>
              </a:ext>
            </a:extLst>
          </p:cNvPr>
          <p:cNvCxnSpPr>
            <a:cxnSpLocks/>
          </p:cNvCxnSpPr>
          <p:nvPr/>
        </p:nvCxnSpPr>
        <p:spPr>
          <a:xfrm>
            <a:off x="3636335" y="1736655"/>
            <a:ext cx="1261735" cy="177209"/>
          </a:xfrm>
          <a:prstGeom prst="bentConnector3">
            <a:avLst/>
          </a:prstGeom>
          <a:ln w="2857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A61F6B-C9C5-BCE2-F098-26D9013DABE1}"/>
              </a:ext>
            </a:extLst>
          </p:cNvPr>
          <p:cNvCxnSpPr>
            <a:cxnSpLocks/>
          </p:cNvCxnSpPr>
          <p:nvPr/>
        </p:nvCxnSpPr>
        <p:spPr>
          <a:xfrm>
            <a:off x="5061097" y="2977123"/>
            <a:ext cx="446568" cy="0"/>
          </a:xfrm>
          <a:prstGeom prst="straightConnector1">
            <a:avLst/>
          </a:prstGeom>
          <a:ln w="19050">
            <a:solidFill>
              <a:srgbClr val="52658F"/>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12F3300-9F43-37A6-3676-F2B82E39B397}"/>
              </a:ext>
            </a:extLst>
          </p:cNvPr>
          <p:cNvSpPr/>
          <p:nvPr/>
        </p:nvSpPr>
        <p:spPr>
          <a:xfrm>
            <a:off x="4890982" y="2892061"/>
            <a:ext cx="163027" cy="1772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B847AD56-650F-D3D7-7118-527BD4976027}"/>
              </a:ext>
            </a:extLst>
          </p:cNvPr>
          <p:cNvSpPr txBox="1"/>
          <p:nvPr/>
        </p:nvSpPr>
        <p:spPr>
          <a:xfrm>
            <a:off x="5507661" y="2828268"/>
            <a:ext cx="822255" cy="307776"/>
          </a:xfrm>
          <a:prstGeom prst="rect">
            <a:avLst/>
          </a:prstGeom>
          <a:noFill/>
          <a:ln>
            <a:solidFill>
              <a:srgbClr val="52658F"/>
            </a:solidFill>
          </a:ln>
        </p:spPr>
        <p:txBody>
          <a:bodyPr wrap="square" rtlCol="0">
            <a:spAutoFit/>
          </a:bodyPr>
          <a:lstStyle/>
          <a:p>
            <a:pPr algn="ctr"/>
            <a:r>
              <a:rPr lang="en-US" dirty="0">
                <a:latin typeface="Bahnschrift SemiLight SemiConde" panose="020B0502040204020203" pitchFamily="34" charset="0"/>
              </a:rPr>
              <a:t>00012.jpg</a:t>
            </a:r>
            <a:endParaRPr lang="en-GB" dirty="0">
              <a:latin typeface="Bahnschrift SemiLight SemiConde" panose="020B0502040204020203" pitchFamily="34" charset="0"/>
            </a:endParaRPr>
          </a:p>
        </p:txBody>
      </p:sp>
      <p:pic>
        <p:nvPicPr>
          <p:cNvPr id="24" name="Graphic 23">
            <a:extLst>
              <a:ext uri="{FF2B5EF4-FFF2-40B4-BE49-F238E27FC236}">
                <a16:creationId xmlns:a16="http://schemas.microsoft.com/office/drawing/2014/main" id="{39872FE0-9049-EF98-7A62-56BB0A3B75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104" y="2828268"/>
            <a:ext cx="1094276" cy="1094276"/>
          </a:xfrm>
          <a:prstGeom prst="rect">
            <a:avLst/>
          </a:prstGeom>
        </p:spPr>
      </p:pic>
      <p:cxnSp>
        <p:nvCxnSpPr>
          <p:cNvPr id="26" name="Straight Connector 25">
            <a:extLst>
              <a:ext uri="{FF2B5EF4-FFF2-40B4-BE49-F238E27FC236}">
                <a16:creationId xmlns:a16="http://schemas.microsoft.com/office/drawing/2014/main" id="{4D31D728-EAB7-6029-C913-AF86C207A0EF}"/>
              </a:ext>
            </a:extLst>
          </p:cNvPr>
          <p:cNvCxnSpPr>
            <a:cxnSpLocks/>
            <a:endCxn id="19" idx="2"/>
          </p:cNvCxnSpPr>
          <p:nvPr/>
        </p:nvCxnSpPr>
        <p:spPr>
          <a:xfrm flipV="1">
            <a:off x="3055088" y="2980665"/>
            <a:ext cx="1835894" cy="305903"/>
          </a:xfrm>
          <a:prstGeom prst="line">
            <a:avLst/>
          </a:prstGeom>
          <a:ln w="19050">
            <a:solidFill>
              <a:srgbClr val="333A56"/>
            </a:solidFill>
          </a:ln>
        </p:spPr>
        <p:style>
          <a:lnRef idx="1">
            <a:schemeClr val="accent1"/>
          </a:lnRef>
          <a:fillRef idx="0">
            <a:schemeClr val="accent1"/>
          </a:fillRef>
          <a:effectRef idx="0">
            <a:schemeClr val="accent1"/>
          </a:effectRef>
          <a:fontRef idx="minor">
            <a:schemeClr val="tx1"/>
          </a:fontRef>
        </p:style>
      </p:cxnSp>
      <p:sp>
        <p:nvSpPr>
          <p:cNvPr id="28" name="Multiplication Sign 27">
            <a:extLst>
              <a:ext uri="{FF2B5EF4-FFF2-40B4-BE49-F238E27FC236}">
                <a16:creationId xmlns:a16="http://schemas.microsoft.com/office/drawing/2014/main" id="{06C5A7D9-CBFB-2BD3-F1E3-703965C75170}"/>
              </a:ext>
            </a:extLst>
          </p:cNvPr>
          <p:cNvSpPr/>
          <p:nvPr/>
        </p:nvSpPr>
        <p:spPr>
          <a:xfrm>
            <a:off x="3785175" y="2735552"/>
            <a:ext cx="701750" cy="800983"/>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0137BC57-0784-3541-2C31-83C21E47DC96}"/>
              </a:ext>
            </a:extLst>
          </p:cNvPr>
          <p:cNvPicPr>
            <a:picLocks noChangeAspect="1"/>
          </p:cNvPicPr>
          <p:nvPr/>
        </p:nvPicPr>
        <p:blipFill>
          <a:blip r:embed="rId6"/>
          <a:stretch>
            <a:fillRect/>
          </a:stretch>
        </p:blipFill>
        <p:spPr>
          <a:xfrm>
            <a:off x="927685" y="807410"/>
            <a:ext cx="7387830" cy="3856283"/>
          </a:xfrm>
          <a:prstGeom prst="rect">
            <a:avLst/>
          </a:prstGeom>
        </p:spPr>
      </p:pic>
    </p:spTree>
    <p:extLst>
      <p:ext uri="{BB962C8B-B14F-4D97-AF65-F5344CB8AC3E}">
        <p14:creationId xmlns:p14="http://schemas.microsoft.com/office/powerpoint/2010/main" val="411579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90"/>
                                          </p:val>
                                        </p:tav>
                                        <p:tav tm="100000">
                                          <p:val>
                                            <p:fltVal val="0"/>
                                          </p:val>
                                        </p:tav>
                                      </p:tavLst>
                                    </p:anim>
                                    <p:animEffect transition="in" filter="fade">
                                      <p:cBhvr>
                                        <p:cTn id="22" dur="1000"/>
                                        <p:tgtEl>
                                          <p:spTgt spid="20"/>
                                        </p:tgtEl>
                                      </p:cBhvr>
                                    </p:animEffect>
                                  </p:childTnLst>
                                </p:cTn>
                              </p:par>
                              <p:par>
                                <p:cTn id="23" presetID="3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90"/>
                                          </p:val>
                                        </p:tav>
                                        <p:tav tm="100000">
                                          <p:val>
                                            <p:fltVal val="0"/>
                                          </p:val>
                                        </p:tav>
                                      </p:tavLst>
                                    </p:anim>
                                    <p:animEffect transition="in" filter="fade">
                                      <p:cBhvr>
                                        <p:cTn id="28" dur="1000"/>
                                        <p:tgtEl>
                                          <p:spTgt spid="2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1000" fill="hold"/>
                                        <p:tgtEl>
                                          <p:spTgt spid="28"/>
                                        </p:tgtEl>
                                        <p:attrNameLst>
                                          <p:attrName>ppt_w</p:attrName>
                                        </p:attrNameLst>
                                      </p:cBhvr>
                                      <p:tavLst>
                                        <p:tav tm="0">
                                          <p:val>
                                            <p:fltVal val="0"/>
                                          </p:val>
                                        </p:tav>
                                        <p:tav tm="100000">
                                          <p:val>
                                            <p:strVal val="#ppt_w"/>
                                          </p:val>
                                        </p:tav>
                                      </p:tavLst>
                                    </p:anim>
                                    <p:anim calcmode="lin" valueType="num">
                                      <p:cBhvr>
                                        <p:cTn id="32" dur="1000" fill="hold"/>
                                        <p:tgtEl>
                                          <p:spTgt spid="28"/>
                                        </p:tgtEl>
                                        <p:attrNameLst>
                                          <p:attrName>ppt_h</p:attrName>
                                        </p:attrNameLst>
                                      </p:cBhvr>
                                      <p:tavLst>
                                        <p:tav tm="0">
                                          <p:val>
                                            <p:fltVal val="0"/>
                                          </p:val>
                                        </p:tav>
                                        <p:tav tm="100000">
                                          <p:val>
                                            <p:strVal val="#ppt_h"/>
                                          </p:val>
                                        </p:tav>
                                      </p:tavLst>
                                    </p:anim>
                                    <p:anim calcmode="lin" valueType="num">
                                      <p:cBhvr>
                                        <p:cTn id="33" dur="1000" fill="hold"/>
                                        <p:tgtEl>
                                          <p:spTgt spid="28"/>
                                        </p:tgtEl>
                                        <p:attrNameLst>
                                          <p:attrName>style.rotation</p:attrName>
                                        </p:attrNameLst>
                                      </p:cBhvr>
                                      <p:tavLst>
                                        <p:tav tm="0">
                                          <p:val>
                                            <p:fltVal val="90"/>
                                          </p:val>
                                        </p:tav>
                                        <p:tav tm="100000">
                                          <p:val>
                                            <p:fltVal val="0"/>
                                          </p:val>
                                        </p:tav>
                                      </p:tavLst>
                                    </p:anim>
                                    <p:animEffect transition="in" filter="fade">
                                      <p:cBhvr>
                                        <p:cTn id="34" dur="1000"/>
                                        <p:tgtEl>
                                          <p:spTgt spid="28"/>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1571800" y="2025975"/>
            <a:ext cx="5997300" cy="841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3000" dirty="0"/>
          </a:p>
          <a:p>
            <a:pPr marL="0" lvl="0" indent="0" algn="ctr" rtl="0">
              <a:spcBef>
                <a:spcPts val="0"/>
              </a:spcBef>
              <a:spcAft>
                <a:spcPts val="0"/>
              </a:spcAft>
              <a:buNone/>
            </a:pPr>
            <a:r>
              <a:rPr lang="en" sz="4800" dirty="0"/>
              <a:t>INTRODUCTION</a:t>
            </a:r>
            <a:endParaRPr sz="4800" dirty="0"/>
          </a:p>
        </p:txBody>
      </p:sp>
      <p:cxnSp>
        <p:nvCxnSpPr>
          <p:cNvPr id="404" name="Google Shape;404;p42"/>
          <p:cNvCxnSpPr>
            <a:endCxn id="405" idx="1"/>
          </p:cNvCxnSpPr>
          <p:nvPr/>
        </p:nvCxnSpPr>
        <p:spPr>
          <a:xfrm>
            <a:off x="-82075" y="3833650"/>
            <a:ext cx="2276400" cy="0"/>
          </a:xfrm>
          <a:prstGeom prst="straightConnector1">
            <a:avLst/>
          </a:prstGeom>
          <a:noFill/>
          <a:ln w="9525" cap="flat" cmpd="sng">
            <a:solidFill>
              <a:schemeClr val="accent3"/>
            </a:solidFill>
            <a:prstDash val="solid"/>
            <a:round/>
            <a:headEnd type="none" w="med" len="med"/>
            <a:tailEnd type="none" w="med" len="med"/>
          </a:ln>
        </p:spPr>
      </p:cxnSp>
      <p:sp>
        <p:nvSpPr>
          <p:cNvPr id="405" name="Google Shape;405;p42"/>
          <p:cNvSpPr txBox="1">
            <a:spLocks noGrp="1"/>
          </p:cNvSpPr>
          <p:nvPr>
            <p:ph type="subTitle" idx="1"/>
          </p:nvPr>
        </p:nvSpPr>
        <p:spPr>
          <a:xfrm>
            <a:off x="2194325" y="3570400"/>
            <a:ext cx="47553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Autistic spectrum Disorder</a:t>
            </a:r>
            <a:endParaRPr/>
          </a:p>
        </p:txBody>
      </p:sp>
      <p:pic>
        <p:nvPicPr>
          <p:cNvPr id="406" name="Google Shape;406;p42"/>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07" name="Google Shape;407;p42"/>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2"/>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2"/>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10" name="Google Shape;410;p42"/>
          <p:cNvCxnSpPr>
            <a:stCxn id="405" idx="3"/>
          </p:cNvCxnSpPr>
          <p:nvPr/>
        </p:nvCxnSpPr>
        <p:spPr>
          <a:xfrm>
            <a:off x="6949625" y="38336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411" name="Google Shape;411;p42"/>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400"/>
                                        <p:tgtEl>
                                          <p:spTgt spid="406"/>
                                        </p:tgtEl>
                                      </p:cBhvr>
                                    </p:animEffect>
                                  </p:childTnLst>
                                </p:cTn>
                              </p:par>
                              <p:par>
                                <p:cTn id="8" presetID="23" presetClass="entr" presetSubtype="16"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 calcmode="lin" valueType="num">
                                      <p:cBhvr additive="base">
                                        <p:cTn id="10" dur="1000"/>
                                        <p:tgtEl>
                                          <p:spTgt spid="407"/>
                                        </p:tgtEl>
                                        <p:attrNameLst>
                                          <p:attrName>ppt_w</p:attrName>
                                        </p:attrNameLst>
                                      </p:cBhvr>
                                      <p:tavLst>
                                        <p:tav tm="0">
                                          <p:val>
                                            <p:strVal val="0"/>
                                          </p:val>
                                        </p:tav>
                                        <p:tav tm="100000">
                                          <p:val>
                                            <p:strVal val="#ppt_w"/>
                                          </p:val>
                                        </p:tav>
                                      </p:tavLst>
                                    </p:anim>
                                    <p:anim calcmode="lin" valueType="num">
                                      <p:cBhvr additive="base">
                                        <p:cTn id="11" dur="1000"/>
                                        <p:tgtEl>
                                          <p:spTgt spid="407"/>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411"/>
                                        </p:tgtEl>
                                        <p:attrNameLst>
                                          <p:attrName>style.visibility</p:attrName>
                                        </p:attrNameLst>
                                      </p:cBhvr>
                                      <p:to>
                                        <p:strVal val="visible"/>
                                      </p:to>
                                    </p:set>
                                    <p:anim calcmode="lin" valueType="num">
                                      <p:cBhvr additive="base">
                                        <p:cTn id="14" dur="1000"/>
                                        <p:tgtEl>
                                          <p:spTgt spid="411"/>
                                        </p:tgtEl>
                                        <p:attrNameLst>
                                          <p:attrName>ppt_w</p:attrName>
                                        </p:attrNameLst>
                                      </p:cBhvr>
                                      <p:tavLst>
                                        <p:tav tm="0">
                                          <p:val>
                                            <p:strVal val="0"/>
                                          </p:val>
                                        </p:tav>
                                        <p:tav tm="100000">
                                          <p:val>
                                            <p:strVal val="#ppt_w"/>
                                          </p:val>
                                        </p:tav>
                                      </p:tavLst>
                                    </p:anim>
                                    <p:anim calcmode="lin" valueType="num">
                                      <p:cBhvr additive="base">
                                        <p:cTn id="15" dur="1000"/>
                                        <p:tgtEl>
                                          <p:spTgt spid="4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426481" y="140762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075774" y="2886225"/>
            <a:ext cx="283800" cy="283800"/>
          </a:xfrm>
          <a:prstGeom prst="ellipse">
            <a:avLst/>
          </a:prstGeom>
          <a:solidFill>
            <a:srgbClr val="333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91755" y="1803899"/>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C8F6CC7-C6E3-C7F5-0E6A-8FBF1269CAD8}"/>
                  </a:ext>
                </a:extLst>
              </p:cNvPr>
              <p:cNvGraphicFramePr>
                <a:graphicFrameLocks noChangeAspect="1"/>
              </p:cNvGraphicFramePr>
              <p:nvPr/>
            </p:nvGraphicFramePr>
            <p:xfrm>
              <a:off x="2621766" y="1909608"/>
              <a:ext cx="642936" cy="642936"/>
            </p:xfrm>
            <a:graphic>
              <a:graphicData uri="http://schemas.microsoft.com/office/powerpoint/2016/slidezoom">
                <pslz:sldZm>
                  <pslz:sldZmObj sldId="323" cId="4115799922">
                    <pslz:zmPr id="{CCCB60BC-6A70-4BF6-AC56-5396197E088E}" imageType="cover" transitionDur="1000">
                      <p166:blipFill xmlns:p166="http://schemas.microsoft.com/office/powerpoint/2016/6/main">
                        <a:blip r:embed="rId8"/>
                        <a:stretch>
                          <a:fillRect/>
                        </a:stretch>
                      </p166:blipFill>
                      <p166:spPr xmlns:p166="http://schemas.microsoft.com/office/powerpoint/2016/6/main">
                        <a:xfrm>
                          <a:off x="0" y="0"/>
                          <a:ext cx="642936" cy="642936"/>
                        </a:xfrm>
                        <a:prstGeom prst="rect">
                          <a:avLst/>
                        </a:prstGeom>
                        <a:ln w="3175">
                          <a:noFill/>
                        </a:ln>
                      </p166:spPr>
                    </pslz:zmPr>
                  </pslz:sldZmObj>
                </pslz:sldZm>
              </a:graphicData>
            </a:graphic>
          </p:graphicFrame>
        </mc:Choice>
        <mc:Fallback xmlns="">
          <p:pic>
            <p:nvPicPr>
              <p:cNvPr id="24" name="Slide Zoom 23">
                <a:hlinkClick r:id="rId9" action="ppaction://hlinksldjump"/>
                <a:extLst>
                  <a:ext uri="{FF2B5EF4-FFF2-40B4-BE49-F238E27FC236}">
                    <a16:creationId xmlns:a16="http://schemas.microsoft.com/office/drawing/2014/main" id="{2C8F6CC7-C6E3-C7F5-0E6A-8FBF1269CAD8}"/>
                  </a:ext>
                </a:extLst>
              </p:cNvPr>
              <p:cNvPicPr>
                <a:picLocks noGrp="1" noRot="1" noChangeAspect="1" noMove="1" noResize="1" noEditPoints="1" noAdjustHandles="1" noChangeArrowheads="1" noChangeShapeType="1"/>
              </p:cNvPicPr>
              <p:nvPr/>
            </p:nvPicPr>
            <p:blipFill>
              <a:blip r:embed="rId10"/>
              <a:stretch>
                <a:fillRect/>
              </a:stretch>
            </p:blipFill>
            <p:spPr>
              <a:xfrm>
                <a:off x="2621766" y="1909608"/>
                <a:ext cx="642936" cy="64293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90484B3-2FD0-147C-210E-640C9025DF52}"/>
                  </a:ext>
                </a:extLst>
              </p:cNvPr>
              <p:cNvGraphicFramePr>
                <a:graphicFrameLocks noChangeAspect="1"/>
              </p:cNvGraphicFramePr>
              <p:nvPr>
                <p:extLst>
                  <p:ext uri="{D42A27DB-BD31-4B8C-83A1-F6EECF244321}">
                    <p14:modId xmlns:p14="http://schemas.microsoft.com/office/powerpoint/2010/main" val="118955009"/>
                  </p:ext>
                </p:extLst>
              </p:nvPr>
            </p:nvGraphicFramePr>
            <p:xfrm>
              <a:off x="4211494" y="1807407"/>
              <a:ext cx="780570" cy="780570"/>
            </p:xfrm>
            <a:graphic>
              <a:graphicData uri="http://schemas.microsoft.com/office/powerpoint/2016/slidezoom">
                <pslz:sldZm>
                  <pslz:sldZmObj sldId="327" cId="908205099">
                    <pslz:zmPr id="{C8C145AF-FE21-4C5A-96D4-5C857664E552}" imageType="cover" transitionDur="1000">
                      <p166:blipFill xmlns:p166="http://schemas.microsoft.com/office/powerpoint/2016/6/main">
                        <a:blip r:embed="rId11"/>
                        <a:stretch>
                          <a:fillRect/>
                        </a:stretch>
                      </p166:blipFill>
                      <p166:spPr xmlns:p166="http://schemas.microsoft.com/office/powerpoint/2016/6/main">
                        <a:xfrm>
                          <a:off x="0" y="0"/>
                          <a:ext cx="780570" cy="780570"/>
                        </a:xfrm>
                        <a:prstGeom prst="rect">
                          <a:avLst/>
                        </a:prstGeom>
                        <a:ln w="3175">
                          <a:no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790484B3-2FD0-147C-210E-640C9025DF52}"/>
                  </a:ext>
                </a:extLst>
              </p:cNvPr>
              <p:cNvPicPr>
                <a:picLocks noGrp="1" noRot="1" noChangeAspect="1" noMove="1" noResize="1" noEditPoints="1" noAdjustHandles="1" noChangeArrowheads="1" noChangeShapeType="1"/>
              </p:cNvPicPr>
              <p:nvPr/>
            </p:nvPicPr>
            <p:blipFill>
              <a:blip r:embed="rId13"/>
              <a:stretch>
                <a:fillRect/>
              </a:stretch>
            </p:blipFill>
            <p:spPr>
              <a:xfrm>
                <a:off x="4211494" y="1807407"/>
                <a:ext cx="780570" cy="7805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4CAA9727-2D9C-65E8-97D5-D3E910C4A65B}"/>
                  </a:ext>
                </a:extLst>
              </p:cNvPr>
              <p:cNvGraphicFramePr>
                <a:graphicFrameLocks noChangeAspect="1"/>
              </p:cNvGraphicFramePr>
              <p:nvPr>
                <p:extLst>
                  <p:ext uri="{D42A27DB-BD31-4B8C-83A1-F6EECF244321}">
                    <p14:modId xmlns:p14="http://schemas.microsoft.com/office/powerpoint/2010/main" val="67657963"/>
                  </p:ext>
                </p:extLst>
              </p:nvPr>
            </p:nvGraphicFramePr>
            <p:xfrm>
              <a:off x="5982657" y="1919744"/>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18" name="Slide Zoom 17">
                <a:hlinkClick r:id="rId16" action="ppaction://hlinksldjump"/>
                <a:extLst>
                  <a:ext uri="{FF2B5EF4-FFF2-40B4-BE49-F238E27FC236}">
                    <a16:creationId xmlns:a16="http://schemas.microsoft.com/office/drawing/2014/main" id="{4CAA9727-2D9C-65E8-97D5-D3E910C4A65B}"/>
                  </a:ext>
                </a:extLst>
              </p:cNvPr>
              <p:cNvPicPr>
                <a:picLocks noGrp="1" noRot="1" noChangeAspect="1" noMove="1" noResize="1" noEditPoints="1" noAdjustHandles="1" noChangeArrowheads="1" noChangeShapeType="1"/>
              </p:cNvPicPr>
              <p:nvPr/>
            </p:nvPicPr>
            <p:blipFill>
              <a:blip r:embed="rId17">
                <a:extLst>
                  <a:ext uri="{96DAC541-7B7A-43D3-8B79-37D633B846F1}">
                    <asvg:svgBlip xmlns:asvg="http://schemas.microsoft.com/office/drawing/2016/SVG/main" r:embed="rId18"/>
                  </a:ext>
                </a:extLst>
              </a:blip>
              <a:stretch>
                <a:fillRect/>
              </a:stretch>
            </p:blipFill>
            <p:spPr>
              <a:xfrm>
                <a:off x="5982657" y="1919744"/>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4F52182B-FB32-BE22-DF38-0963FA1A2338}"/>
                  </a:ext>
                </a:extLst>
              </p:cNvPr>
              <p:cNvGraphicFramePr>
                <a:graphicFrameLocks noChangeAspect="1"/>
              </p:cNvGraphicFramePr>
              <p:nvPr>
                <p:extLst>
                  <p:ext uri="{D42A27DB-BD31-4B8C-83A1-F6EECF244321}">
                    <p14:modId xmlns:p14="http://schemas.microsoft.com/office/powerpoint/2010/main" val="2872228021"/>
                  </p:ext>
                </p:extLst>
              </p:nvPr>
            </p:nvGraphicFramePr>
            <p:xfrm>
              <a:off x="7606429" y="1889694"/>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9">
                          <a:extLst>
                            <a:ext uri="{96DAC541-7B7A-43D3-8B79-37D633B846F1}">
                              <asvg:svgBlip xmlns:asvg="http://schemas.microsoft.com/office/drawing/2016/SVG/main" r:embed="rId20"/>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20" name="Slide Zoom 19">
                <a:hlinkClick r:id="rId21" action="ppaction://hlinksldjump"/>
                <a:extLst>
                  <a:ext uri="{FF2B5EF4-FFF2-40B4-BE49-F238E27FC236}">
                    <a16:creationId xmlns:a16="http://schemas.microsoft.com/office/drawing/2014/main" id="{4F52182B-FB32-BE22-DF38-0963FA1A2338}"/>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7606429" y="1889694"/>
                <a:ext cx="704110" cy="704110"/>
              </a:xfrm>
              <a:prstGeom prst="rect">
                <a:avLst/>
              </a:prstGeom>
              <a:ln w="3175">
                <a:noFill/>
              </a:ln>
            </p:spPr>
          </p:pic>
        </mc:Fallback>
      </mc:AlternateContent>
    </p:spTree>
    <p:extLst>
      <p:ext uri="{BB962C8B-B14F-4D97-AF65-F5344CB8AC3E}">
        <p14:creationId xmlns:p14="http://schemas.microsoft.com/office/powerpoint/2010/main" val="15950285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A56"/>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B94CFE36-640D-49A7-A065-6B0062AEFCC2}"/>
              </a:ext>
            </a:extLst>
          </p:cNvPr>
          <p:cNvSpPr/>
          <p:nvPr/>
        </p:nvSpPr>
        <p:spPr>
          <a:xfrm>
            <a:off x="471733" y="657199"/>
            <a:ext cx="3803880" cy="3804150"/>
          </a:xfrm>
          <a:prstGeom prst="ellipse">
            <a:avLst/>
          </a:prstGeom>
          <a:noFill/>
          <a:ln>
            <a:noFill/>
          </a:ln>
          <a:effectLst>
            <a:glow rad="101600">
              <a:schemeClr val="tx1">
                <a:alpha val="60000"/>
              </a:schemeClr>
            </a:glow>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 name="Oval 1">
            <a:extLst>
              <a:ext uri="{FF2B5EF4-FFF2-40B4-BE49-F238E27FC236}">
                <a16:creationId xmlns:a16="http://schemas.microsoft.com/office/drawing/2014/main" id="{7B0387AA-DB39-4CBF-B48A-C50391F248F2}"/>
              </a:ext>
            </a:extLst>
          </p:cNvPr>
          <p:cNvSpPr/>
          <p:nvPr/>
        </p:nvSpPr>
        <p:spPr>
          <a:xfrm>
            <a:off x="298440" y="516678"/>
            <a:ext cx="4110143" cy="411014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4" name="TextBox 3">
            <a:extLst>
              <a:ext uri="{FF2B5EF4-FFF2-40B4-BE49-F238E27FC236}">
                <a16:creationId xmlns:a16="http://schemas.microsoft.com/office/drawing/2014/main" id="{8F309A20-AC18-4C8C-9986-BD53C750CE71}"/>
              </a:ext>
            </a:extLst>
          </p:cNvPr>
          <p:cNvSpPr txBox="1"/>
          <p:nvPr/>
        </p:nvSpPr>
        <p:spPr>
          <a:xfrm>
            <a:off x="1496359" y="3416991"/>
            <a:ext cx="1714304" cy="507831"/>
          </a:xfrm>
          <a:prstGeom prst="rect">
            <a:avLst/>
          </a:prstGeom>
          <a:noFill/>
          <a:ln>
            <a:noFill/>
          </a:ln>
        </p:spPr>
        <p:txBody>
          <a:bodyPr wrap="square" rtlCol="0">
            <a:spAutoFit/>
          </a:bodyPr>
          <a:lstStyle/>
          <a:p>
            <a:pPr algn="ctr"/>
            <a:r>
              <a:rPr lang="en-US" sz="2700" dirty="0">
                <a:solidFill>
                  <a:schemeClr val="bg1"/>
                </a:solidFill>
                <a:latin typeface="Aharoni" panose="02010803020104030203" pitchFamily="2" charset="-79"/>
                <a:ea typeface="Lato Light" panose="020F0502020204030203" pitchFamily="34" charset="0"/>
                <a:cs typeface="Aharoni" panose="02010803020104030203" pitchFamily="2" charset="-79"/>
              </a:rPr>
              <a:t>Training</a:t>
            </a:r>
            <a:endParaRPr lang="en-ID" sz="2700" dirty="0">
              <a:solidFill>
                <a:schemeClr val="bg1"/>
              </a:solidFill>
              <a:latin typeface="Aharoni" panose="02010803020104030203" pitchFamily="2" charset="-79"/>
              <a:ea typeface="Lato Light" panose="020F0502020204030203" pitchFamily="34" charset="0"/>
              <a:cs typeface="Aharoni" panose="02010803020104030203" pitchFamily="2" charset="-79"/>
            </a:endParaRPr>
          </a:p>
        </p:txBody>
      </p:sp>
      <p:sp>
        <p:nvSpPr>
          <p:cNvPr id="9" name="TextBox 8">
            <a:extLst>
              <a:ext uri="{FF2B5EF4-FFF2-40B4-BE49-F238E27FC236}">
                <a16:creationId xmlns:a16="http://schemas.microsoft.com/office/drawing/2014/main" id="{31E69AB5-C19B-4ED3-971B-C9040E568F00}"/>
              </a:ext>
            </a:extLst>
          </p:cNvPr>
          <p:cNvSpPr txBox="1"/>
          <p:nvPr/>
        </p:nvSpPr>
        <p:spPr>
          <a:xfrm>
            <a:off x="6244243" y="926456"/>
            <a:ext cx="1679264" cy="646331"/>
          </a:xfrm>
          <a:prstGeom prst="rect">
            <a:avLst/>
          </a:prstGeom>
          <a:noFill/>
          <a:ln>
            <a:noFill/>
          </a:ln>
        </p:spPr>
        <p:txBody>
          <a:bodyPr wrap="square" rtlCol="0">
            <a:spAutoFit/>
          </a:bodyPr>
          <a:lstStyle/>
          <a:p>
            <a:r>
              <a:rPr lang="en-US" sz="1800"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rPr>
              <a:t>Conventional Approach</a:t>
            </a:r>
            <a:endParaRPr lang="en-ID" sz="1800"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endParaRPr>
          </a:p>
        </p:txBody>
      </p:sp>
      <p:sp>
        <p:nvSpPr>
          <p:cNvPr id="12" name="TextBox 11">
            <a:extLst>
              <a:ext uri="{FF2B5EF4-FFF2-40B4-BE49-F238E27FC236}">
                <a16:creationId xmlns:a16="http://schemas.microsoft.com/office/drawing/2014/main" id="{DB9A0F5D-E716-4F6F-A8A4-2A94F01EA58A}"/>
              </a:ext>
            </a:extLst>
          </p:cNvPr>
          <p:cNvSpPr txBox="1"/>
          <p:nvPr/>
        </p:nvSpPr>
        <p:spPr>
          <a:xfrm>
            <a:off x="6321479" y="2354346"/>
            <a:ext cx="1573762" cy="646331"/>
          </a:xfrm>
          <a:prstGeom prst="rect">
            <a:avLst/>
          </a:prstGeom>
          <a:noFill/>
          <a:ln>
            <a:noFill/>
          </a:ln>
        </p:spPr>
        <p:txBody>
          <a:bodyPr wrap="square" rtlCol="0">
            <a:spAutoFit/>
          </a:bodyPr>
          <a:lstStyle/>
          <a:p>
            <a:r>
              <a:rPr lang="en-US" sz="1800" b="1"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rPr>
              <a:t>Pre-trained Approach</a:t>
            </a:r>
            <a:endParaRPr lang="en-ID" sz="1800" b="1"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endParaRPr>
          </a:p>
        </p:txBody>
      </p:sp>
      <p:sp>
        <p:nvSpPr>
          <p:cNvPr id="16" name="TextBox 15">
            <a:extLst>
              <a:ext uri="{FF2B5EF4-FFF2-40B4-BE49-F238E27FC236}">
                <a16:creationId xmlns:a16="http://schemas.microsoft.com/office/drawing/2014/main" id="{9B69AF82-BBB3-4010-9466-282BCAF42D1F}"/>
              </a:ext>
            </a:extLst>
          </p:cNvPr>
          <p:cNvSpPr txBox="1"/>
          <p:nvPr/>
        </p:nvSpPr>
        <p:spPr>
          <a:xfrm>
            <a:off x="5732146" y="3924822"/>
            <a:ext cx="1286615" cy="369332"/>
          </a:xfrm>
          <a:prstGeom prst="rect">
            <a:avLst/>
          </a:prstGeom>
          <a:noFill/>
          <a:ln>
            <a:noFill/>
          </a:ln>
        </p:spPr>
        <p:txBody>
          <a:bodyPr wrap="square" rtlCol="0">
            <a:spAutoFit/>
          </a:bodyPr>
          <a:lstStyle/>
          <a:p>
            <a:r>
              <a:rPr lang="en-US" sz="1800"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rPr>
              <a:t>Change</a:t>
            </a:r>
            <a:endParaRPr lang="en-ID" sz="1800" dirty="0">
              <a:solidFill>
                <a:schemeClr val="bg1"/>
              </a:solidFill>
              <a:effectLst>
                <a:outerShdw blurRad="50800" dist="38100" dir="2700000" algn="tl" rotWithShape="0">
                  <a:prstClr val="black">
                    <a:alpha val="40000"/>
                  </a:prstClr>
                </a:outerShdw>
              </a:effectLst>
              <a:latin typeface="Aharoni" panose="02010803020104030203" pitchFamily="2" charset="-79"/>
              <a:ea typeface="Lato Light" panose="020F0502020204030203" pitchFamily="34" charset="0"/>
              <a:cs typeface="Aharoni" panose="02010803020104030203" pitchFamily="2" charset="-79"/>
            </a:endParaRPr>
          </a:p>
        </p:txBody>
      </p:sp>
      <p:cxnSp>
        <p:nvCxnSpPr>
          <p:cNvPr id="27" name="Straight Connector 26">
            <a:extLst>
              <a:ext uri="{FF2B5EF4-FFF2-40B4-BE49-F238E27FC236}">
                <a16:creationId xmlns:a16="http://schemas.microsoft.com/office/drawing/2014/main" id="{9E4C2325-52D8-4023-B6FA-37DD3DE994E4}"/>
              </a:ext>
            </a:extLst>
          </p:cNvPr>
          <p:cNvCxnSpPr>
            <a:cxnSpLocks/>
          </p:cNvCxnSpPr>
          <p:nvPr/>
        </p:nvCxnSpPr>
        <p:spPr>
          <a:xfrm flipV="1">
            <a:off x="4149062" y="1309134"/>
            <a:ext cx="622663" cy="252768"/>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0F8C7-3F33-4405-B5A4-10AEEB3A7638}"/>
              </a:ext>
            </a:extLst>
          </p:cNvPr>
          <p:cNvCxnSpPr>
            <a:cxnSpLocks/>
            <a:stCxn id="2" idx="6"/>
          </p:cNvCxnSpPr>
          <p:nvPr/>
        </p:nvCxnSpPr>
        <p:spPr>
          <a:xfrm>
            <a:off x="4408583" y="2571749"/>
            <a:ext cx="878152" cy="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054EC-8CC8-4A88-8FE2-5F1C1A868B7C}"/>
              </a:ext>
            </a:extLst>
          </p:cNvPr>
          <p:cNvCxnSpPr>
            <a:cxnSpLocks/>
          </p:cNvCxnSpPr>
          <p:nvPr/>
        </p:nvCxnSpPr>
        <p:spPr>
          <a:xfrm>
            <a:off x="4071487" y="3674321"/>
            <a:ext cx="700238" cy="20715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8" name="Google Shape;8960;p77">
            <a:extLst>
              <a:ext uri="{FF2B5EF4-FFF2-40B4-BE49-F238E27FC236}">
                <a16:creationId xmlns:a16="http://schemas.microsoft.com/office/drawing/2014/main" id="{9E65192B-ED24-BB35-0773-26FB58DC0E38}"/>
              </a:ext>
            </a:extLst>
          </p:cNvPr>
          <p:cNvGrpSpPr/>
          <p:nvPr/>
        </p:nvGrpSpPr>
        <p:grpSpPr>
          <a:xfrm>
            <a:off x="1189463" y="1237078"/>
            <a:ext cx="2356038" cy="1952495"/>
            <a:chOff x="7608988" y="2093194"/>
            <a:chExt cx="817276" cy="672147"/>
          </a:xfrm>
        </p:grpSpPr>
        <p:cxnSp>
          <p:nvCxnSpPr>
            <p:cNvPr id="10" name="Google Shape;8961;p77">
              <a:extLst>
                <a:ext uri="{FF2B5EF4-FFF2-40B4-BE49-F238E27FC236}">
                  <a16:creationId xmlns:a16="http://schemas.microsoft.com/office/drawing/2014/main" id="{3C3238B6-0243-2F1A-56C8-AEF7FEA1AAA4}"/>
                </a:ext>
              </a:extLst>
            </p:cNvPr>
            <p:cNvCxnSpPr/>
            <p:nvPr/>
          </p:nvCxnSpPr>
          <p:spPr>
            <a:xfrm rot="5400000" flipH="1">
              <a:off x="7620257" y="2136491"/>
              <a:ext cx="129900" cy="111300"/>
            </a:xfrm>
            <a:prstGeom prst="bentConnector3">
              <a:avLst>
                <a:gd name="adj1" fmla="val 50000"/>
              </a:avLst>
            </a:prstGeom>
            <a:noFill/>
            <a:ln w="9525" cap="flat" cmpd="sng">
              <a:solidFill>
                <a:schemeClr val="bg1"/>
              </a:solidFill>
              <a:prstDash val="solid"/>
              <a:round/>
              <a:headEnd type="none" w="med" len="med"/>
              <a:tailEnd type="none" w="med" len="med"/>
            </a:ln>
          </p:spPr>
        </p:cxnSp>
        <p:cxnSp>
          <p:nvCxnSpPr>
            <p:cNvPr id="11" name="Google Shape;8962;p77">
              <a:extLst>
                <a:ext uri="{FF2B5EF4-FFF2-40B4-BE49-F238E27FC236}">
                  <a16:creationId xmlns:a16="http://schemas.microsoft.com/office/drawing/2014/main" id="{DAE204F4-E18C-5A7C-1882-D699E5692921}"/>
                </a:ext>
              </a:extLst>
            </p:cNvPr>
            <p:cNvCxnSpPr/>
            <p:nvPr/>
          </p:nvCxnSpPr>
          <p:spPr>
            <a:xfrm rot="-5400000">
              <a:off x="8285120" y="2136491"/>
              <a:ext cx="129900" cy="111300"/>
            </a:xfrm>
            <a:prstGeom prst="bentConnector3">
              <a:avLst>
                <a:gd name="adj1" fmla="val 50000"/>
              </a:avLst>
            </a:prstGeom>
            <a:noFill/>
            <a:ln w="9525" cap="flat" cmpd="sng">
              <a:solidFill>
                <a:schemeClr val="bg1"/>
              </a:solidFill>
              <a:prstDash val="solid"/>
              <a:round/>
              <a:headEnd type="none" w="med" len="med"/>
              <a:tailEnd type="none" w="med" len="med"/>
            </a:ln>
          </p:spPr>
        </p:cxnSp>
        <p:cxnSp>
          <p:nvCxnSpPr>
            <p:cNvPr id="13" name="Google Shape;8963;p77">
              <a:extLst>
                <a:ext uri="{FF2B5EF4-FFF2-40B4-BE49-F238E27FC236}">
                  <a16:creationId xmlns:a16="http://schemas.microsoft.com/office/drawing/2014/main" id="{73D33088-A01D-74BA-50D0-97D606C2366F}"/>
                </a:ext>
              </a:extLst>
            </p:cNvPr>
            <p:cNvCxnSpPr/>
            <p:nvPr/>
          </p:nvCxnSpPr>
          <p:spPr>
            <a:xfrm rot="5400000">
              <a:off x="7620257" y="2644741"/>
              <a:ext cx="129900" cy="111300"/>
            </a:xfrm>
            <a:prstGeom prst="bentConnector3">
              <a:avLst>
                <a:gd name="adj1" fmla="val 50000"/>
              </a:avLst>
            </a:prstGeom>
            <a:noFill/>
            <a:ln w="9525" cap="flat" cmpd="sng">
              <a:solidFill>
                <a:schemeClr val="bg1"/>
              </a:solidFill>
              <a:prstDash val="solid"/>
              <a:round/>
              <a:headEnd type="none" w="med" len="med"/>
              <a:tailEnd type="none" w="med" len="med"/>
            </a:ln>
          </p:spPr>
        </p:cxnSp>
        <p:cxnSp>
          <p:nvCxnSpPr>
            <p:cNvPr id="14" name="Google Shape;8964;p77">
              <a:extLst>
                <a:ext uri="{FF2B5EF4-FFF2-40B4-BE49-F238E27FC236}">
                  <a16:creationId xmlns:a16="http://schemas.microsoft.com/office/drawing/2014/main" id="{74356177-BAB3-5918-8519-E90B7072FC61}"/>
                </a:ext>
              </a:extLst>
            </p:cNvPr>
            <p:cNvCxnSpPr/>
            <p:nvPr/>
          </p:nvCxnSpPr>
          <p:spPr>
            <a:xfrm rot="-5400000" flipH="1">
              <a:off x="8285120" y="2644741"/>
              <a:ext cx="129900" cy="111300"/>
            </a:xfrm>
            <a:prstGeom prst="bentConnector3">
              <a:avLst>
                <a:gd name="adj1" fmla="val 50000"/>
              </a:avLst>
            </a:prstGeom>
            <a:noFill/>
            <a:ln w="9525" cap="flat" cmpd="sng">
              <a:solidFill>
                <a:schemeClr val="bg1"/>
              </a:solidFill>
              <a:prstDash val="solid"/>
              <a:round/>
              <a:headEnd type="none" w="med" len="med"/>
              <a:tailEnd type="none" w="med" len="med"/>
            </a:ln>
          </p:spPr>
        </p:cxnSp>
        <p:cxnSp>
          <p:nvCxnSpPr>
            <p:cNvPr id="15" name="Google Shape;8965;p77">
              <a:extLst>
                <a:ext uri="{FF2B5EF4-FFF2-40B4-BE49-F238E27FC236}">
                  <a16:creationId xmlns:a16="http://schemas.microsoft.com/office/drawing/2014/main" id="{B0885191-5683-E957-F151-6BDCF6E8EE56}"/>
                </a:ext>
              </a:extLst>
            </p:cNvPr>
            <p:cNvCxnSpPr/>
            <p:nvPr/>
          </p:nvCxnSpPr>
          <p:spPr>
            <a:xfrm rot="10800000">
              <a:off x="7608988" y="2425132"/>
              <a:ext cx="83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8966;p77">
              <a:extLst>
                <a:ext uri="{FF2B5EF4-FFF2-40B4-BE49-F238E27FC236}">
                  <a16:creationId xmlns:a16="http://schemas.microsoft.com/office/drawing/2014/main" id="{979BC544-C8C4-483C-F825-7E6385CC9E7E}"/>
                </a:ext>
              </a:extLst>
            </p:cNvPr>
            <p:cNvCxnSpPr/>
            <p:nvPr/>
          </p:nvCxnSpPr>
          <p:spPr>
            <a:xfrm rot="10800000">
              <a:off x="8342865" y="2425132"/>
              <a:ext cx="83400" cy="0"/>
            </a:xfrm>
            <a:prstGeom prst="straightConnector1">
              <a:avLst/>
            </a:prstGeom>
            <a:noFill/>
            <a:ln w="9525" cap="flat" cmpd="sng">
              <a:solidFill>
                <a:schemeClr val="bg1"/>
              </a:solidFill>
              <a:prstDash val="solid"/>
              <a:round/>
              <a:headEnd type="none" w="med" len="med"/>
              <a:tailEnd type="none" w="med" len="med"/>
            </a:ln>
          </p:spPr>
        </p:cxnSp>
        <p:grpSp>
          <p:nvGrpSpPr>
            <p:cNvPr id="21" name="Google Shape;8967;p77">
              <a:extLst>
                <a:ext uri="{FF2B5EF4-FFF2-40B4-BE49-F238E27FC236}">
                  <a16:creationId xmlns:a16="http://schemas.microsoft.com/office/drawing/2014/main" id="{BC1E38EB-FEBA-75F8-43E8-B7B81FFD3D06}"/>
                </a:ext>
              </a:extLst>
            </p:cNvPr>
            <p:cNvGrpSpPr/>
            <p:nvPr/>
          </p:nvGrpSpPr>
          <p:grpSpPr>
            <a:xfrm>
              <a:off x="7721175" y="2093194"/>
              <a:ext cx="599587" cy="623846"/>
              <a:chOff x="7721175" y="2093194"/>
              <a:chExt cx="599587" cy="623846"/>
            </a:xfrm>
          </p:grpSpPr>
          <p:grpSp>
            <p:nvGrpSpPr>
              <p:cNvPr id="22" name="Google Shape;8968;p77">
                <a:extLst>
                  <a:ext uri="{FF2B5EF4-FFF2-40B4-BE49-F238E27FC236}">
                    <a16:creationId xmlns:a16="http://schemas.microsoft.com/office/drawing/2014/main" id="{BBF7D575-29AC-B202-B327-9235CF9407AD}"/>
                  </a:ext>
                </a:extLst>
              </p:cNvPr>
              <p:cNvGrpSpPr/>
              <p:nvPr/>
            </p:nvGrpSpPr>
            <p:grpSpPr>
              <a:xfrm>
                <a:off x="7721175" y="2093194"/>
                <a:ext cx="291605" cy="623846"/>
                <a:chOff x="9405575" y="2061418"/>
                <a:chExt cx="291605" cy="623846"/>
              </a:xfrm>
            </p:grpSpPr>
            <p:sp>
              <p:nvSpPr>
                <p:cNvPr id="34" name="Google Shape;8969;p77">
                  <a:extLst>
                    <a:ext uri="{FF2B5EF4-FFF2-40B4-BE49-F238E27FC236}">
                      <a16:creationId xmlns:a16="http://schemas.microsoft.com/office/drawing/2014/main" id="{5124B88D-0831-3340-BF72-7C1884195D82}"/>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70;p77">
                  <a:extLst>
                    <a:ext uri="{FF2B5EF4-FFF2-40B4-BE49-F238E27FC236}">
                      <a16:creationId xmlns:a16="http://schemas.microsoft.com/office/drawing/2014/main" id="{3B400907-045E-4DD6-7DE1-D380ADD62A31}"/>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71;p77">
                  <a:extLst>
                    <a:ext uri="{FF2B5EF4-FFF2-40B4-BE49-F238E27FC236}">
                      <a16:creationId xmlns:a16="http://schemas.microsoft.com/office/drawing/2014/main" id="{6326D5BD-60A2-4623-B468-F2C66C18937E}"/>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72;p77">
                  <a:extLst>
                    <a:ext uri="{FF2B5EF4-FFF2-40B4-BE49-F238E27FC236}">
                      <a16:creationId xmlns:a16="http://schemas.microsoft.com/office/drawing/2014/main" id="{61D40083-77E8-D71E-E423-25063A855F45}"/>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73;p77">
                  <a:extLst>
                    <a:ext uri="{FF2B5EF4-FFF2-40B4-BE49-F238E27FC236}">
                      <a16:creationId xmlns:a16="http://schemas.microsoft.com/office/drawing/2014/main" id="{2E550A15-4ED8-2A46-91A0-DD323A3ACA21}"/>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74;p77">
                  <a:extLst>
                    <a:ext uri="{FF2B5EF4-FFF2-40B4-BE49-F238E27FC236}">
                      <a16:creationId xmlns:a16="http://schemas.microsoft.com/office/drawing/2014/main" id="{C14E4724-AFE5-D74F-2972-FADBAA8AF922}"/>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75;p77">
                  <a:extLst>
                    <a:ext uri="{FF2B5EF4-FFF2-40B4-BE49-F238E27FC236}">
                      <a16:creationId xmlns:a16="http://schemas.microsoft.com/office/drawing/2014/main" id="{BFB4F331-0699-7FCA-3A46-E07A5BA22B91}"/>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976;p77">
                <a:extLst>
                  <a:ext uri="{FF2B5EF4-FFF2-40B4-BE49-F238E27FC236}">
                    <a16:creationId xmlns:a16="http://schemas.microsoft.com/office/drawing/2014/main" id="{B1347DE8-866E-2779-88B7-2CA847F7EC43}"/>
                  </a:ext>
                </a:extLst>
              </p:cNvPr>
              <p:cNvGrpSpPr/>
              <p:nvPr/>
            </p:nvGrpSpPr>
            <p:grpSpPr>
              <a:xfrm flipH="1">
                <a:off x="8029157" y="2093194"/>
                <a:ext cx="291605" cy="623846"/>
                <a:chOff x="9405575" y="2061418"/>
                <a:chExt cx="291605" cy="623846"/>
              </a:xfrm>
            </p:grpSpPr>
            <p:sp>
              <p:nvSpPr>
                <p:cNvPr id="24" name="Google Shape;8977;p77">
                  <a:extLst>
                    <a:ext uri="{FF2B5EF4-FFF2-40B4-BE49-F238E27FC236}">
                      <a16:creationId xmlns:a16="http://schemas.microsoft.com/office/drawing/2014/main" id="{901E40FB-5FB0-F7E3-7DD1-CA0A5543A55B}"/>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78;p77">
                  <a:extLst>
                    <a:ext uri="{FF2B5EF4-FFF2-40B4-BE49-F238E27FC236}">
                      <a16:creationId xmlns:a16="http://schemas.microsoft.com/office/drawing/2014/main" id="{74A0CB02-B3A0-B745-53B8-8458F3C44101}"/>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79;p77">
                  <a:extLst>
                    <a:ext uri="{FF2B5EF4-FFF2-40B4-BE49-F238E27FC236}">
                      <a16:creationId xmlns:a16="http://schemas.microsoft.com/office/drawing/2014/main" id="{DA2A5AAC-B779-8DC0-4CBA-998AA39F3BB2}"/>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80;p77">
                  <a:extLst>
                    <a:ext uri="{FF2B5EF4-FFF2-40B4-BE49-F238E27FC236}">
                      <a16:creationId xmlns:a16="http://schemas.microsoft.com/office/drawing/2014/main" id="{ED70293C-2B16-39ED-19D8-EB59BE44B469}"/>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81;p77">
                  <a:extLst>
                    <a:ext uri="{FF2B5EF4-FFF2-40B4-BE49-F238E27FC236}">
                      <a16:creationId xmlns:a16="http://schemas.microsoft.com/office/drawing/2014/main" id="{185D3B02-F891-B1C8-FB4E-7B9F4A609540}"/>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82;p77">
                  <a:extLst>
                    <a:ext uri="{FF2B5EF4-FFF2-40B4-BE49-F238E27FC236}">
                      <a16:creationId xmlns:a16="http://schemas.microsoft.com/office/drawing/2014/main" id="{01414520-4F3A-C797-1BBB-F652EBCF03D5}"/>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83;p77">
                  <a:extLst>
                    <a:ext uri="{FF2B5EF4-FFF2-40B4-BE49-F238E27FC236}">
                      <a16:creationId xmlns:a16="http://schemas.microsoft.com/office/drawing/2014/main" id="{4F3B3D8F-5361-AA27-0E53-FF93DF30ECAC}"/>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79F90A29-CCF3-B478-8341-8C1D93976F54}"/>
                  </a:ext>
                </a:extLst>
              </p:cNvPr>
              <p:cNvGraphicFramePr>
                <a:graphicFrameLocks noChangeAspect="1"/>
              </p:cNvGraphicFramePr>
              <p:nvPr>
                <p:extLst>
                  <p:ext uri="{D42A27DB-BD31-4B8C-83A1-F6EECF244321}">
                    <p14:modId xmlns:p14="http://schemas.microsoft.com/office/powerpoint/2010/main" val="1752126658"/>
                  </p:ext>
                </p:extLst>
              </p:nvPr>
            </p:nvGraphicFramePr>
            <p:xfrm>
              <a:off x="4938397" y="501612"/>
              <a:ext cx="1283511" cy="1285875"/>
            </p:xfrm>
            <a:graphic>
              <a:graphicData uri="http://schemas.microsoft.com/office/powerpoint/2016/slidezoom">
                <pslz:sldZm>
                  <pslz:sldZmObj sldId="328" cId="3509962778">
                    <pslz:zmPr id="{6559743A-2CF1-4582-B14C-3D346FEEDF6A}" imageType="cover" transitionDur="1000">
                      <p166:blipFill xmlns:p166="http://schemas.microsoft.com/office/powerpoint/2016/6/main">
                        <a:blip r:embed="rId2"/>
                        <a:stretch>
                          <a:fillRect/>
                        </a:stretch>
                      </p166:blipFill>
                      <p166:spPr xmlns:p166="http://schemas.microsoft.com/office/powerpoint/2016/6/main">
                        <a:xfrm>
                          <a:off x="0" y="0"/>
                          <a:ext cx="1283511" cy="1285875"/>
                        </a:xfrm>
                        <a:prstGeom prst="rect">
                          <a:avLst/>
                        </a:prstGeom>
                        <a:ln w="3175">
                          <a:noFill/>
                        </a:ln>
                      </p166:spPr>
                    </pslz:zmPr>
                  </pslz:sldZmObj>
                </pslz:sldZm>
              </a:graphicData>
            </a:graphic>
          </p:graphicFrame>
        </mc:Choice>
        <mc:Fallback xmlns="">
          <p:pic>
            <p:nvPicPr>
              <p:cNvPr id="42" name="Slide Zoom 41">
                <a:hlinkClick r:id="rId3" action="ppaction://hlinksldjump"/>
                <a:extLst>
                  <a:ext uri="{FF2B5EF4-FFF2-40B4-BE49-F238E27FC236}">
                    <a16:creationId xmlns:a16="http://schemas.microsoft.com/office/drawing/2014/main" id="{79F90A29-CCF3-B478-8341-8C1D93976F54}"/>
                  </a:ext>
                </a:extLst>
              </p:cNvPr>
              <p:cNvPicPr>
                <a:picLocks noGrp="1" noRot="1" noChangeAspect="1" noMove="1" noResize="1" noEditPoints="1" noAdjustHandles="1" noChangeArrowheads="1" noChangeShapeType="1"/>
              </p:cNvPicPr>
              <p:nvPr/>
            </p:nvPicPr>
            <p:blipFill>
              <a:blip r:embed="rId4"/>
              <a:stretch>
                <a:fillRect/>
              </a:stretch>
            </p:blipFill>
            <p:spPr>
              <a:xfrm>
                <a:off x="4938397" y="501612"/>
                <a:ext cx="1283511" cy="128587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03818F95-B403-847F-4A1A-91CE0ADF79B9}"/>
                  </a:ext>
                </a:extLst>
              </p:cNvPr>
              <p:cNvGraphicFramePr>
                <a:graphicFrameLocks noChangeAspect="1"/>
              </p:cNvGraphicFramePr>
              <p:nvPr>
                <p:extLst>
                  <p:ext uri="{D42A27DB-BD31-4B8C-83A1-F6EECF244321}">
                    <p14:modId xmlns:p14="http://schemas.microsoft.com/office/powerpoint/2010/main" val="422662834"/>
                  </p:ext>
                </p:extLst>
              </p:nvPr>
            </p:nvGraphicFramePr>
            <p:xfrm>
              <a:off x="4902957" y="3690631"/>
              <a:ext cx="793749" cy="719335"/>
            </p:xfrm>
            <a:graphic>
              <a:graphicData uri="http://schemas.microsoft.com/office/powerpoint/2016/slidezoom">
                <pslz:sldZm>
                  <pslz:sldZmObj sldId="329" cId="1187430728">
                    <pslz:zmPr id="{66AE1BC9-1ECE-4C48-B666-43620B58EF0C}" imageType="cover" transitionDur="1000">
                      <p166:blipFill xmlns:p166="http://schemas.microsoft.com/office/powerpoint/2016/6/main">
                        <a:blip r:embed="rId5"/>
                        <a:stretch>
                          <a:fillRect/>
                        </a:stretch>
                      </p166:blipFill>
                      <p166:spPr xmlns:p166="http://schemas.microsoft.com/office/powerpoint/2016/6/main">
                        <a:xfrm>
                          <a:off x="0" y="0"/>
                          <a:ext cx="793749" cy="719335"/>
                        </a:xfrm>
                        <a:prstGeom prst="rect">
                          <a:avLst/>
                        </a:prstGeom>
                        <a:ln w="3175">
                          <a:noFill/>
                        </a:ln>
                      </p166:spPr>
                    </pslz:zmPr>
                  </pslz:sldZmObj>
                </pslz:sldZm>
              </a:graphicData>
            </a:graphic>
          </p:graphicFrame>
        </mc:Choice>
        <mc:Fallback xmlns="">
          <p:pic>
            <p:nvPicPr>
              <p:cNvPr id="46" name="Slide Zoom 45">
                <a:hlinkClick r:id="rId6" action="ppaction://hlinksldjump"/>
                <a:extLst>
                  <a:ext uri="{FF2B5EF4-FFF2-40B4-BE49-F238E27FC236}">
                    <a16:creationId xmlns:a16="http://schemas.microsoft.com/office/drawing/2014/main" id="{03818F95-B403-847F-4A1A-91CE0ADF79B9}"/>
                  </a:ext>
                </a:extLst>
              </p:cNvPr>
              <p:cNvPicPr>
                <a:picLocks noGrp="1" noRot="1" noChangeAspect="1" noMove="1" noResize="1" noEditPoints="1" noAdjustHandles="1" noChangeArrowheads="1" noChangeShapeType="1"/>
              </p:cNvPicPr>
              <p:nvPr/>
            </p:nvPicPr>
            <p:blipFill>
              <a:blip r:embed="rId7"/>
              <a:stretch>
                <a:fillRect/>
              </a:stretch>
            </p:blipFill>
            <p:spPr>
              <a:xfrm>
                <a:off x="4902957" y="3690631"/>
                <a:ext cx="793749" cy="719335"/>
              </a:xfrm>
              <a:prstGeom prst="rect">
                <a:avLst/>
              </a:prstGeom>
              <a:ln w="3175">
                <a:noFill/>
              </a:ln>
            </p:spPr>
          </p:pic>
        </mc:Fallback>
      </mc:AlternateContent>
      <p:pic>
        <p:nvPicPr>
          <p:cNvPr id="5" name="Picture 4">
            <a:extLst>
              <a:ext uri="{FF2B5EF4-FFF2-40B4-BE49-F238E27FC236}">
                <a16:creationId xmlns:a16="http://schemas.microsoft.com/office/drawing/2014/main" id="{7D8BB9CA-EE9D-8B1C-6174-B583A24E25E5}"/>
              </a:ext>
            </a:extLst>
          </p:cNvPr>
          <p:cNvPicPr>
            <a:picLocks noChangeAspect="1"/>
          </p:cNvPicPr>
          <p:nvPr/>
        </p:nvPicPr>
        <p:blipFill>
          <a:blip r:embed="rId8"/>
          <a:stretch>
            <a:fillRect/>
          </a:stretch>
        </p:blipFill>
        <p:spPr>
          <a:xfrm>
            <a:off x="5298726" y="2031924"/>
            <a:ext cx="1048603" cy="1054699"/>
          </a:xfrm>
          <a:prstGeom prst="rect">
            <a:avLst/>
          </a:prstGeom>
        </p:spPr>
      </p:pic>
    </p:spTree>
    <p:extLst>
      <p:ext uri="{BB962C8B-B14F-4D97-AF65-F5344CB8AC3E}">
        <p14:creationId xmlns:p14="http://schemas.microsoft.com/office/powerpoint/2010/main" val="9082050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F3C4-3F01-C0D8-652C-1F0405D86F32}"/>
              </a:ext>
            </a:extLst>
          </p:cNvPr>
          <p:cNvSpPr>
            <a:spLocks noGrp="1"/>
          </p:cNvSpPr>
          <p:nvPr>
            <p:ph type="title"/>
          </p:nvPr>
        </p:nvSpPr>
        <p:spPr>
          <a:xfrm>
            <a:off x="1687526" y="176754"/>
            <a:ext cx="5932473" cy="543600"/>
          </a:xfrm>
        </p:spPr>
        <p:txBody>
          <a:bodyPr/>
          <a:lstStyle/>
          <a:p>
            <a:r>
              <a:rPr lang="en-US" sz="3000" dirty="0"/>
              <a:t>Conventional Approach: CNN</a:t>
            </a:r>
          </a:p>
        </p:txBody>
      </p:sp>
      <p:pic>
        <p:nvPicPr>
          <p:cNvPr id="4" name="Picture 3">
            <a:extLst>
              <a:ext uri="{FF2B5EF4-FFF2-40B4-BE49-F238E27FC236}">
                <a16:creationId xmlns:a16="http://schemas.microsoft.com/office/drawing/2014/main" id="{20033FBE-9055-5A19-F4E1-475A85F39C17}"/>
              </a:ext>
            </a:extLst>
          </p:cNvPr>
          <p:cNvPicPr>
            <a:picLocks noChangeAspect="1"/>
          </p:cNvPicPr>
          <p:nvPr/>
        </p:nvPicPr>
        <p:blipFill>
          <a:blip r:embed="rId2"/>
          <a:stretch>
            <a:fillRect/>
          </a:stretch>
        </p:blipFill>
        <p:spPr>
          <a:xfrm>
            <a:off x="489098" y="1032242"/>
            <a:ext cx="8201245" cy="3539757"/>
          </a:xfrm>
          <a:prstGeom prst="rect">
            <a:avLst/>
          </a:prstGeom>
        </p:spPr>
      </p:pic>
    </p:spTree>
    <p:extLst>
      <p:ext uri="{BB962C8B-B14F-4D97-AF65-F5344CB8AC3E}">
        <p14:creationId xmlns:p14="http://schemas.microsoft.com/office/powerpoint/2010/main" val="350996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F3C4-3F01-C0D8-652C-1F0405D86F32}"/>
              </a:ext>
            </a:extLst>
          </p:cNvPr>
          <p:cNvSpPr>
            <a:spLocks noGrp="1"/>
          </p:cNvSpPr>
          <p:nvPr>
            <p:ph type="title"/>
          </p:nvPr>
        </p:nvSpPr>
        <p:spPr>
          <a:xfrm>
            <a:off x="1720832" y="79258"/>
            <a:ext cx="5400300" cy="543600"/>
          </a:xfrm>
        </p:spPr>
        <p:txBody>
          <a:bodyPr/>
          <a:lstStyle/>
          <a:p>
            <a:r>
              <a:rPr lang="en-US" sz="3000" dirty="0"/>
              <a:t>Change AffWild2 Dataset</a:t>
            </a:r>
          </a:p>
        </p:txBody>
      </p:sp>
      <p:sp>
        <p:nvSpPr>
          <p:cNvPr id="8" name="TextBox 7">
            <a:extLst>
              <a:ext uri="{FF2B5EF4-FFF2-40B4-BE49-F238E27FC236}">
                <a16:creationId xmlns:a16="http://schemas.microsoft.com/office/drawing/2014/main" id="{95658C69-352D-2B1E-C70D-CE3DA6E5AD22}"/>
              </a:ext>
            </a:extLst>
          </p:cNvPr>
          <p:cNvSpPr txBox="1"/>
          <p:nvPr/>
        </p:nvSpPr>
        <p:spPr>
          <a:xfrm>
            <a:off x="3549732" y="1288255"/>
            <a:ext cx="2044535" cy="430887"/>
          </a:xfrm>
          <a:prstGeom prst="rect">
            <a:avLst/>
          </a:prstGeom>
          <a:noFill/>
        </p:spPr>
        <p:txBody>
          <a:bodyPr wrap="square" lIns="0" tIns="0" rIns="0" bIns="0" numCol="1" rtlCol="0">
            <a:spAutoFit/>
          </a:bodyPr>
          <a:lstStyle/>
          <a:p>
            <a:pPr algn="ctr"/>
            <a:r>
              <a:rPr lang="en-US" sz="2800" dirty="0">
                <a:solidFill>
                  <a:srgbClr val="333A56"/>
                </a:solidFill>
              </a:rPr>
              <a:t>Inaccuracies</a:t>
            </a:r>
            <a:endParaRPr lang="en-US" sz="2800" kern="0" dirty="0">
              <a:solidFill>
                <a:srgbClr val="333A56"/>
              </a:solidFill>
            </a:endParaRPr>
          </a:p>
        </p:txBody>
      </p:sp>
      <p:sp>
        <p:nvSpPr>
          <p:cNvPr id="9" name="TextBox 8">
            <a:extLst>
              <a:ext uri="{FF2B5EF4-FFF2-40B4-BE49-F238E27FC236}">
                <a16:creationId xmlns:a16="http://schemas.microsoft.com/office/drawing/2014/main" id="{E3BAAD3F-59A5-68F2-1D10-4C6D950287E4}"/>
              </a:ext>
            </a:extLst>
          </p:cNvPr>
          <p:cNvSpPr txBox="1"/>
          <p:nvPr/>
        </p:nvSpPr>
        <p:spPr>
          <a:xfrm>
            <a:off x="1872076" y="1267903"/>
            <a:ext cx="1310779" cy="307777"/>
          </a:xfrm>
          <a:prstGeom prst="rect">
            <a:avLst/>
          </a:prstGeom>
          <a:noFill/>
        </p:spPr>
        <p:txBody>
          <a:bodyPr wrap="square" lIns="0" tIns="0" rIns="0" bIns="0" numCol="1" rtlCol="0">
            <a:spAutoFit/>
          </a:bodyPr>
          <a:lstStyle/>
          <a:p>
            <a:pPr algn="ctr"/>
            <a:r>
              <a:rPr lang="en-US" sz="2000" dirty="0">
                <a:solidFill>
                  <a:schemeClr val="bg2">
                    <a:lumMod val="50000"/>
                    <a:lumOff val="50000"/>
                  </a:schemeClr>
                </a:solidFill>
              </a:rPr>
              <a:t>Time</a:t>
            </a:r>
            <a:endParaRPr lang="en-US" sz="2000" kern="0" dirty="0">
              <a:solidFill>
                <a:schemeClr val="bg2">
                  <a:lumMod val="50000"/>
                  <a:lumOff val="50000"/>
                </a:schemeClr>
              </a:solidFill>
            </a:endParaRPr>
          </a:p>
        </p:txBody>
      </p:sp>
      <p:sp>
        <p:nvSpPr>
          <p:cNvPr id="10" name="TextBox 9">
            <a:extLst>
              <a:ext uri="{FF2B5EF4-FFF2-40B4-BE49-F238E27FC236}">
                <a16:creationId xmlns:a16="http://schemas.microsoft.com/office/drawing/2014/main" id="{2B67E1FC-D5F8-A8ED-033A-A9C56020395E}"/>
              </a:ext>
            </a:extLst>
          </p:cNvPr>
          <p:cNvSpPr txBox="1"/>
          <p:nvPr/>
        </p:nvSpPr>
        <p:spPr>
          <a:xfrm>
            <a:off x="343786" y="1267903"/>
            <a:ext cx="1310779" cy="215836"/>
          </a:xfrm>
          <a:prstGeom prst="rect">
            <a:avLst/>
          </a:prstGeom>
          <a:noFill/>
        </p:spPr>
        <p:txBody>
          <a:bodyPr wrap="square" lIns="0" tIns="0" rIns="0" bIns="0" numCol="1" rtlCol="0">
            <a:spAutoFit/>
          </a:bodyPr>
          <a:lstStyle/>
          <a:p>
            <a:pPr algn="ctr"/>
            <a:r>
              <a:rPr lang="en-US" kern="0" dirty="0">
                <a:solidFill>
                  <a:schemeClr val="bg2">
                    <a:lumMod val="75000"/>
                    <a:lumOff val="25000"/>
                  </a:schemeClr>
                </a:solidFill>
              </a:rPr>
              <a:t>Overfitting</a:t>
            </a:r>
          </a:p>
        </p:txBody>
      </p:sp>
      <p:sp>
        <p:nvSpPr>
          <p:cNvPr id="11" name="TextBox 10">
            <a:extLst>
              <a:ext uri="{FF2B5EF4-FFF2-40B4-BE49-F238E27FC236}">
                <a16:creationId xmlns:a16="http://schemas.microsoft.com/office/drawing/2014/main" id="{6B1244BD-9A78-455A-D4D3-29CFCC28604E}"/>
              </a:ext>
            </a:extLst>
          </p:cNvPr>
          <p:cNvSpPr txBox="1"/>
          <p:nvPr/>
        </p:nvSpPr>
        <p:spPr>
          <a:xfrm>
            <a:off x="5961145" y="1267903"/>
            <a:ext cx="1310779" cy="307777"/>
          </a:xfrm>
          <a:prstGeom prst="rect">
            <a:avLst/>
          </a:prstGeom>
          <a:noFill/>
        </p:spPr>
        <p:txBody>
          <a:bodyPr wrap="square" lIns="0" tIns="0" rIns="0" bIns="0" numCol="1" rtlCol="0">
            <a:spAutoFit/>
          </a:bodyPr>
          <a:lstStyle/>
          <a:p>
            <a:pPr algn="ctr"/>
            <a:r>
              <a:rPr lang="en-US" sz="2000" dirty="0">
                <a:solidFill>
                  <a:schemeClr val="bg2">
                    <a:lumMod val="50000"/>
                    <a:lumOff val="50000"/>
                  </a:schemeClr>
                </a:solidFill>
              </a:rPr>
              <a:t>Resources</a:t>
            </a:r>
            <a:endParaRPr lang="en-US" sz="2000" kern="0" dirty="0">
              <a:solidFill>
                <a:schemeClr val="bg2">
                  <a:lumMod val="50000"/>
                  <a:lumOff val="50000"/>
                </a:schemeClr>
              </a:solidFill>
            </a:endParaRPr>
          </a:p>
        </p:txBody>
      </p:sp>
      <p:sp>
        <p:nvSpPr>
          <p:cNvPr id="12" name="TextBox 11">
            <a:extLst>
              <a:ext uri="{FF2B5EF4-FFF2-40B4-BE49-F238E27FC236}">
                <a16:creationId xmlns:a16="http://schemas.microsoft.com/office/drawing/2014/main" id="{2BA84C00-241F-43B8-516E-D727EA135C68}"/>
              </a:ext>
            </a:extLst>
          </p:cNvPr>
          <p:cNvSpPr txBox="1"/>
          <p:nvPr/>
        </p:nvSpPr>
        <p:spPr>
          <a:xfrm>
            <a:off x="7489435" y="1267903"/>
            <a:ext cx="1310779" cy="215836"/>
          </a:xfrm>
          <a:prstGeom prst="rect">
            <a:avLst/>
          </a:prstGeom>
          <a:noFill/>
        </p:spPr>
        <p:txBody>
          <a:bodyPr wrap="square" lIns="0" tIns="0" rIns="0" bIns="0" numCol="1" rtlCol="0">
            <a:spAutoFit/>
          </a:bodyPr>
          <a:lstStyle/>
          <a:p>
            <a:pPr algn="ctr"/>
            <a:r>
              <a:rPr lang="en-US" kern="0" dirty="0">
                <a:solidFill>
                  <a:schemeClr val="bg2">
                    <a:lumMod val="75000"/>
                    <a:lumOff val="25000"/>
                  </a:schemeClr>
                </a:solidFill>
              </a:rPr>
              <a:t>Irregularities</a:t>
            </a:r>
          </a:p>
        </p:txBody>
      </p:sp>
      <p:pic>
        <p:nvPicPr>
          <p:cNvPr id="4098" name="Picture 2" descr="Determining when you are overfitting, underfitting, or just right? - Part 1  (2018) - fast.ai Course Forums">
            <a:extLst>
              <a:ext uri="{FF2B5EF4-FFF2-40B4-BE49-F238E27FC236}">
                <a16:creationId xmlns:a16="http://schemas.microsoft.com/office/drawing/2014/main" id="{D5B6F52C-33C4-8769-A752-D4E6BF702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99" y="1894879"/>
            <a:ext cx="1161551" cy="1353741"/>
          </a:xfrm>
          <a:prstGeom prst="ellipse">
            <a:avLst/>
          </a:prstGeom>
          <a:ln w="3175"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descr="Decreasing Icons - Free SVG &amp; PNG Decreasing Images - Noun Project">
            <a:extLst>
              <a:ext uri="{FF2B5EF4-FFF2-40B4-BE49-F238E27FC236}">
                <a16:creationId xmlns:a16="http://schemas.microsoft.com/office/drawing/2014/main" id="{A223DD01-B4F7-E4C1-EF7B-4830D7E8A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431" y="1894878"/>
            <a:ext cx="1158170" cy="135374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16A626E-1FF6-4391-D45F-788B16BFEC94}"/>
              </a:ext>
            </a:extLst>
          </p:cNvPr>
          <p:cNvSpPr txBox="1"/>
          <p:nvPr/>
        </p:nvSpPr>
        <p:spPr>
          <a:xfrm rot="2779074">
            <a:off x="7927531" y="2093930"/>
            <a:ext cx="989398" cy="461665"/>
          </a:xfrm>
          <a:prstGeom prst="rect">
            <a:avLst/>
          </a:prstGeom>
          <a:noFill/>
          <a:ln>
            <a:noFill/>
          </a:ln>
        </p:spPr>
        <p:txBody>
          <a:bodyPr wrap="square" rtlCol="0">
            <a:spAutoFit/>
          </a:bodyPr>
          <a:lstStyle/>
          <a:p>
            <a:r>
              <a:rPr lang="en-US" sz="1200" dirty="0">
                <a:solidFill>
                  <a:schemeClr val="tx1"/>
                </a:solidFill>
              </a:rPr>
              <a:t>Training Accuracy</a:t>
            </a:r>
            <a:endParaRPr lang="en-GB" sz="1200" dirty="0">
              <a:solidFill>
                <a:schemeClr val="tx1"/>
              </a:solidFill>
            </a:endParaRPr>
          </a:p>
        </p:txBody>
      </p:sp>
      <p:pic>
        <p:nvPicPr>
          <p:cNvPr id="4102" name="Picture 6" descr="The State of AdOps in 2021">
            <a:extLst>
              <a:ext uri="{FF2B5EF4-FFF2-40B4-BE49-F238E27FC236}">
                <a16:creationId xmlns:a16="http://schemas.microsoft.com/office/drawing/2014/main" id="{719A7A42-0D5F-89E0-FC6B-FF90D7EBC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832" y="1894878"/>
            <a:ext cx="1613266" cy="17917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4" name="Picture 8" descr="System performance slowness RGB color icon. Decreasing computer  performance. Low processing power. Experiencing problems. Isolated vector  illustration. Simple filled line drawing. Editable stroke 6845018 Vector  Art at Vecteezy">
            <a:extLst>
              <a:ext uri="{FF2B5EF4-FFF2-40B4-BE49-F238E27FC236}">
                <a16:creationId xmlns:a16="http://schemas.microsoft.com/office/drawing/2014/main" id="{9BCBFD1C-46BA-16A5-3E3E-E577FACE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83" b="26998"/>
          <a:stretch/>
        </p:blipFill>
        <p:spPr bwMode="auto">
          <a:xfrm>
            <a:off x="5849342" y="1940646"/>
            <a:ext cx="1608208" cy="18026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0DCC700-5946-6736-A429-2325C95BE1D1}"/>
              </a:ext>
            </a:extLst>
          </p:cNvPr>
          <p:cNvPicPr>
            <a:picLocks noChangeAspect="1"/>
          </p:cNvPicPr>
          <p:nvPr/>
        </p:nvPicPr>
        <p:blipFill rotWithShape="1">
          <a:blip r:embed="rId6"/>
          <a:srcRect l="36462" t="23153" r="35427" b="37264"/>
          <a:stretch/>
        </p:blipFill>
        <p:spPr>
          <a:xfrm>
            <a:off x="3478477" y="1772292"/>
            <a:ext cx="2170012" cy="24224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8743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 calcmode="lin" valueType="num">
                                      <p:cBhvr additive="base">
                                        <p:cTn id="17" dur="500" fill="hold"/>
                                        <p:tgtEl>
                                          <p:spTgt spid="4100"/>
                                        </p:tgtEl>
                                        <p:attrNameLst>
                                          <p:attrName>ppt_x</p:attrName>
                                        </p:attrNameLst>
                                      </p:cBhvr>
                                      <p:tavLst>
                                        <p:tav tm="0">
                                          <p:val>
                                            <p:strVal val="#ppt_x"/>
                                          </p:val>
                                        </p:tav>
                                        <p:tav tm="100000">
                                          <p:val>
                                            <p:strVal val="#ppt_x"/>
                                          </p:val>
                                        </p:tav>
                                      </p:tavLst>
                                    </p:anim>
                                    <p:anim calcmode="lin" valueType="num">
                                      <p:cBhvr additive="base">
                                        <p:cTn id="18" dur="500" fill="hold"/>
                                        <p:tgtEl>
                                          <p:spTgt spid="410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ppt_x"/>
                                          </p:val>
                                        </p:tav>
                                        <p:tav tm="100000">
                                          <p:val>
                                            <p:strVal val="#ppt_x"/>
                                          </p:val>
                                        </p:tav>
                                      </p:tavLst>
                                    </p:anim>
                                    <p:anim calcmode="lin" valueType="num">
                                      <p:cBhvr additive="base">
                                        <p:cTn id="32" dur="500" fill="hold"/>
                                        <p:tgtEl>
                                          <p:spTgt spid="410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04"/>
                                        </p:tgtEl>
                                        <p:attrNameLst>
                                          <p:attrName>style.visibility</p:attrName>
                                        </p:attrNameLst>
                                      </p:cBhvr>
                                      <p:to>
                                        <p:strVal val="visible"/>
                                      </p:to>
                                    </p:set>
                                    <p:anim calcmode="lin" valueType="num">
                                      <p:cBhvr additive="base">
                                        <p:cTn id="41" dur="500" fill="hold"/>
                                        <p:tgtEl>
                                          <p:spTgt spid="4104"/>
                                        </p:tgtEl>
                                        <p:attrNameLst>
                                          <p:attrName>ppt_x</p:attrName>
                                        </p:attrNameLst>
                                      </p:cBhvr>
                                      <p:tavLst>
                                        <p:tav tm="0">
                                          <p:val>
                                            <p:strVal val="#ppt_x"/>
                                          </p:val>
                                        </p:tav>
                                        <p:tav tm="100000">
                                          <p:val>
                                            <p:strVal val="#ppt_x"/>
                                          </p:val>
                                        </p:tav>
                                      </p:tavLst>
                                    </p:anim>
                                    <p:anim calcmode="lin" valueType="num">
                                      <p:cBhvr additive="base">
                                        <p:cTn id="42" dur="500" fill="hold"/>
                                        <p:tgtEl>
                                          <p:spTgt spid="410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426481" y="140762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075774"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87104" y="1802405"/>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C8F6CC7-C6E3-C7F5-0E6A-8FBF1269CAD8}"/>
                  </a:ext>
                </a:extLst>
              </p:cNvPr>
              <p:cNvGraphicFramePr>
                <a:graphicFrameLocks noChangeAspect="1"/>
              </p:cNvGraphicFramePr>
              <p:nvPr/>
            </p:nvGraphicFramePr>
            <p:xfrm>
              <a:off x="2621766" y="1909608"/>
              <a:ext cx="642936" cy="642936"/>
            </p:xfrm>
            <a:graphic>
              <a:graphicData uri="http://schemas.microsoft.com/office/powerpoint/2016/slidezoom">
                <pslz:sldZm>
                  <pslz:sldZmObj sldId="323" cId="4115799922">
                    <pslz:zmPr id="{CCCB60BC-6A70-4BF6-AC56-5396197E088E}" imageType="cover" transitionDur="1000">
                      <p166:blipFill xmlns:p166="http://schemas.microsoft.com/office/powerpoint/2016/6/main">
                        <a:blip r:embed="rId8"/>
                        <a:stretch>
                          <a:fillRect/>
                        </a:stretch>
                      </p166:blipFill>
                      <p166:spPr xmlns:p166="http://schemas.microsoft.com/office/powerpoint/2016/6/main">
                        <a:xfrm>
                          <a:off x="0" y="0"/>
                          <a:ext cx="642936" cy="642936"/>
                        </a:xfrm>
                        <a:prstGeom prst="rect">
                          <a:avLst/>
                        </a:prstGeom>
                        <a:ln w="3175">
                          <a:noFill/>
                        </a:ln>
                      </p166:spPr>
                    </pslz:zmPr>
                  </pslz:sldZmObj>
                </pslz:sldZm>
              </a:graphicData>
            </a:graphic>
          </p:graphicFrame>
        </mc:Choice>
        <mc:Fallback xmlns="">
          <p:pic>
            <p:nvPicPr>
              <p:cNvPr id="24" name="Slide Zoom 23">
                <a:hlinkClick r:id="rId9" action="ppaction://hlinksldjump"/>
                <a:extLst>
                  <a:ext uri="{FF2B5EF4-FFF2-40B4-BE49-F238E27FC236}">
                    <a16:creationId xmlns:a16="http://schemas.microsoft.com/office/drawing/2014/main" id="{2C8F6CC7-C6E3-C7F5-0E6A-8FBF1269CAD8}"/>
                  </a:ext>
                </a:extLst>
              </p:cNvPr>
              <p:cNvPicPr>
                <a:picLocks noGrp="1" noRot="1" noChangeAspect="1" noMove="1" noResize="1" noEditPoints="1" noAdjustHandles="1" noChangeArrowheads="1" noChangeShapeType="1"/>
              </p:cNvPicPr>
              <p:nvPr/>
            </p:nvPicPr>
            <p:blipFill>
              <a:blip r:embed="rId10"/>
              <a:stretch>
                <a:fillRect/>
              </a:stretch>
            </p:blipFill>
            <p:spPr>
              <a:xfrm>
                <a:off x="2621766" y="1909608"/>
                <a:ext cx="642936" cy="64293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90484B3-2FD0-147C-210E-640C9025DF52}"/>
                  </a:ext>
                </a:extLst>
              </p:cNvPr>
              <p:cNvGraphicFramePr>
                <a:graphicFrameLocks noChangeAspect="1"/>
              </p:cNvGraphicFramePr>
              <p:nvPr/>
            </p:nvGraphicFramePr>
            <p:xfrm>
              <a:off x="4211494" y="1807407"/>
              <a:ext cx="780570" cy="780570"/>
            </p:xfrm>
            <a:graphic>
              <a:graphicData uri="http://schemas.microsoft.com/office/powerpoint/2016/slidezoom">
                <pslz:sldZm>
                  <pslz:sldZmObj sldId="327" cId="908205099">
                    <pslz:zmPr id="{C8C145AF-FE21-4C5A-96D4-5C857664E552}" imageType="cover" transitionDur="1000">
                      <p166:blipFill xmlns:p166="http://schemas.microsoft.com/office/powerpoint/2016/6/main">
                        <a:blip r:embed="rId11"/>
                        <a:stretch>
                          <a:fillRect/>
                        </a:stretch>
                      </p166:blipFill>
                      <p166:spPr xmlns:p166="http://schemas.microsoft.com/office/powerpoint/2016/6/main">
                        <a:xfrm>
                          <a:off x="0" y="0"/>
                          <a:ext cx="780570" cy="780570"/>
                        </a:xfrm>
                        <a:prstGeom prst="rect">
                          <a:avLst/>
                        </a:prstGeom>
                        <a:ln w="3175">
                          <a:no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790484B3-2FD0-147C-210E-640C9025DF52}"/>
                  </a:ext>
                </a:extLst>
              </p:cNvPr>
              <p:cNvPicPr>
                <a:picLocks noGrp="1" noRot="1" noChangeAspect="1" noMove="1" noResize="1" noEditPoints="1" noAdjustHandles="1" noChangeArrowheads="1" noChangeShapeType="1"/>
              </p:cNvPicPr>
              <p:nvPr/>
            </p:nvPicPr>
            <p:blipFill>
              <a:blip r:embed="rId13"/>
              <a:stretch>
                <a:fillRect/>
              </a:stretch>
            </p:blipFill>
            <p:spPr>
              <a:xfrm>
                <a:off x="4211494" y="1807407"/>
                <a:ext cx="780570" cy="7805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DDEFF5D-7EC8-0D5F-72BB-1DCFF17188A0}"/>
                  </a:ext>
                </a:extLst>
              </p:cNvPr>
              <p:cNvGraphicFramePr>
                <a:graphicFrameLocks noChangeAspect="1"/>
              </p:cNvGraphicFramePr>
              <p:nvPr>
                <p:extLst>
                  <p:ext uri="{D42A27DB-BD31-4B8C-83A1-F6EECF244321}">
                    <p14:modId xmlns:p14="http://schemas.microsoft.com/office/powerpoint/2010/main" val="3464561280"/>
                  </p:ext>
                </p:extLst>
              </p:nvPr>
            </p:nvGraphicFramePr>
            <p:xfrm>
              <a:off x="5982657" y="1919744"/>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18" name="Slide Zoom 17">
                <a:hlinkClick r:id="rId16" action="ppaction://hlinksldjump"/>
                <a:extLst>
                  <a:ext uri="{FF2B5EF4-FFF2-40B4-BE49-F238E27FC236}">
                    <a16:creationId xmlns:a16="http://schemas.microsoft.com/office/drawing/2014/main" id="{ADDEFF5D-7EC8-0D5F-72BB-1DCFF17188A0}"/>
                  </a:ext>
                </a:extLst>
              </p:cNvPr>
              <p:cNvPicPr>
                <a:picLocks noGrp="1" noRot="1" noChangeAspect="1" noMove="1" noResize="1" noEditPoints="1" noAdjustHandles="1" noChangeArrowheads="1" noChangeShapeType="1"/>
              </p:cNvPicPr>
              <p:nvPr/>
            </p:nvPicPr>
            <p:blipFill>
              <a:blip r:embed="rId17">
                <a:extLst>
                  <a:ext uri="{96DAC541-7B7A-43D3-8B79-37D633B846F1}">
                    <asvg:svgBlip xmlns:asvg="http://schemas.microsoft.com/office/drawing/2016/SVG/main" r:embed="rId18"/>
                  </a:ext>
                </a:extLst>
              </a:blip>
              <a:stretch>
                <a:fillRect/>
              </a:stretch>
            </p:blipFill>
            <p:spPr>
              <a:xfrm>
                <a:off x="5982657" y="1919744"/>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390E1CD-A3AB-875E-55EC-A2774AF4AA13}"/>
                  </a:ext>
                </a:extLst>
              </p:cNvPr>
              <p:cNvGraphicFramePr>
                <a:graphicFrameLocks noChangeAspect="1"/>
              </p:cNvGraphicFramePr>
              <p:nvPr>
                <p:extLst>
                  <p:ext uri="{D42A27DB-BD31-4B8C-83A1-F6EECF244321}">
                    <p14:modId xmlns:p14="http://schemas.microsoft.com/office/powerpoint/2010/main" val="2091795435"/>
                  </p:ext>
                </p:extLst>
              </p:nvPr>
            </p:nvGraphicFramePr>
            <p:xfrm>
              <a:off x="7585282" y="1867640"/>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9">
                          <a:extLst>
                            <a:ext uri="{96DAC541-7B7A-43D3-8B79-37D633B846F1}">
                              <asvg:svgBlip xmlns:asvg="http://schemas.microsoft.com/office/drawing/2016/SVG/main" r:embed="rId20"/>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20" name="Slide Zoom 19">
                <a:hlinkClick r:id="rId21" action="ppaction://hlinksldjump"/>
                <a:extLst>
                  <a:ext uri="{FF2B5EF4-FFF2-40B4-BE49-F238E27FC236}">
                    <a16:creationId xmlns:a16="http://schemas.microsoft.com/office/drawing/2014/main" id="{D390E1CD-A3AB-875E-55EC-A2774AF4AA13}"/>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7585282" y="1867640"/>
                <a:ext cx="704110" cy="704110"/>
              </a:xfrm>
              <a:prstGeom prst="rect">
                <a:avLst/>
              </a:prstGeom>
              <a:ln w="3175">
                <a:noFill/>
              </a:ln>
            </p:spPr>
          </p:pic>
        </mc:Fallback>
      </mc:AlternateContent>
    </p:spTree>
    <p:extLst>
      <p:ext uri="{BB962C8B-B14F-4D97-AF65-F5344CB8AC3E}">
        <p14:creationId xmlns:p14="http://schemas.microsoft.com/office/powerpoint/2010/main" val="1341282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FERPlus Dataset</a:t>
            </a:r>
            <a:endParaRPr dirty="0"/>
          </a:p>
        </p:txBody>
      </p:sp>
      <p:sp>
        <p:nvSpPr>
          <p:cNvPr id="859" name="Google Shape;859;p64"/>
          <p:cNvSpPr/>
          <p:nvPr/>
        </p:nvSpPr>
        <p:spPr>
          <a:xfrm>
            <a:off x="726879" y="2811225"/>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4"/>
          <p:cNvSpPr/>
          <p:nvPr/>
        </p:nvSpPr>
        <p:spPr>
          <a:xfrm rot="-5398823">
            <a:off x="4134165" y="1597251"/>
            <a:ext cx="876000" cy="8763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4"/>
          <p:cNvSpPr/>
          <p:nvPr/>
        </p:nvSpPr>
        <p:spPr>
          <a:xfrm>
            <a:off x="726879"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4"/>
          <p:cNvSpPr/>
          <p:nvPr/>
        </p:nvSpPr>
        <p:spPr>
          <a:xfrm>
            <a:off x="3650250" y="3955138"/>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4"/>
          <p:cNvSpPr/>
          <p:nvPr/>
        </p:nvSpPr>
        <p:spPr>
          <a:xfrm>
            <a:off x="6583188" y="2811225"/>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4"/>
          <p:cNvSpPr/>
          <p:nvPr/>
        </p:nvSpPr>
        <p:spPr>
          <a:xfrm rot="10800000">
            <a:off x="5228300" y="1597619"/>
            <a:ext cx="875400" cy="875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4"/>
          <p:cNvSpPr/>
          <p:nvPr/>
        </p:nvSpPr>
        <p:spPr>
          <a:xfrm>
            <a:off x="3650250" y="3023188"/>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4"/>
          <p:cNvSpPr/>
          <p:nvPr/>
        </p:nvSpPr>
        <p:spPr>
          <a:xfrm>
            <a:off x="6583188"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p:txBody>
      </p:sp>
      <p:sp>
        <p:nvSpPr>
          <p:cNvPr id="876" name="Google Shape;876;p64"/>
          <p:cNvSpPr/>
          <p:nvPr/>
        </p:nvSpPr>
        <p:spPr>
          <a:xfrm rot="-5400000">
            <a:off x="3040496" y="1597464"/>
            <a:ext cx="875400" cy="8757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4"/>
          <p:cNvSpPr txBox="1"/>
          <p:nvPr/>
        </p:nvSpPr>
        <p:spPr>
          <a:xfrm>
            <a:off x="3704797" y="3404963"/>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333A56"/>
                </a:solidFill>
                <a:latin typeface="Nunito"/>
                <a:ea typeface="Nunito"/>
                <a:cs typeface="Nunito"/>
                <a:sym typeface="Nunito"/>
              </a:rPr>
              <a:t>Training</a:t>
            </a:r>
            <a:endParaRPr sz="2000" dirty="0">
              <a:solidFill>
                <a:srgbClr val="333A56"/>
              </a:solidFill>
              <a:latin typeface="Nunito"/>
              <a:ea typeface="Nunito"/>
              <a:cs typeface="Nunito"/>
              <a:sym typeface="Nunito"/>
            </a:endParaRPr>
          </a:p>
        </p:txBody>
      </p:sp>
      <p:sp>
        <p:nvSpPr>
          <p:cNvPr id="880" name="Google Shape;880;p64"/>
          <p:cNvSpPr txBox="1"/>
          <p:nvPr/>
        </p:nvSpPr>
        <p:spPr>
          <a:xfrm>
            <a:off x="749573" y="2052888"/>
            <a:ext cx="1843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81" name="Google Shape;881;p64"/>
          <p:cNvSpPr/>
          <p:nvPr/>
        </p:nvSpPr>
        <p:spPr>
          <a:xfrm>
            <a:off x="4430275" y="4451263"/>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4"/>
          <p:cNvSpPr txBox="1"/>
          <p:nvPr/>
        </p:nvSpPr>
        <p:spPr>
          <a:xfrm>
            <a:off x="6672621" y="2373258"/>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333A56"/>
                </a:solidFill>
                <a:latin typeface="Nunito"/>
                <a:ea typeface="Nunito"/>
                <a:cs typeface="Nunito"/>
                <a:sym typeface="Nunito"/>
              </a:rPr>
              <a:t>Results</a:t>
            </a:r>
            <a:endParaRPr sz="2000" dirty="0">
              <a:solidFill>
                <a:srgbClr val="333A56"/>
              </a:solidFill>
              <a:latin typeface="Nunito"/>
              <a:ea typeface="Nunito"/>
              <a:cs typeface="Nunito"/>
              <a:sym typeface="Nunito"/>
            </a:endParaRPr>
          </a:p>
        </p:txBody>
      </p:sp>
      <p:cxnSp>
        <p:nvCxnSpPr>
          <p:cNvPr id="897" name="Google Shape;897;p64"/>
          <p:cNvCxnSpPr>
            <a:stCxn id="874" idx="3"/>
            <a:endCxn id="860" idx="2"/>
          </p:cNvCxnSpPr>
          <p:nvPr/>
        </p:nvCxnSpPr>
        <p:spPr>
          <a:xfrm rot="10800000">
            <a:off x="4569600" y="2473288"/>
            <a:ext cx="2400" cy="549900"/>
          </a:xfrm>
          <a:prstGeom prst="straightConnector1">
            <a:avLst/>
          </a:prstGeom>
          <a:noFill/>
          <a:ln w="9525" cap="flat" cmpd="sng">
            <a:solidFill>
              <a:schemeClr val="dk2"/>
            </a:solidFill>
            <a:prstDash val="solid"/>
            <a:round/>
            <a:headEnd type="none" w="med" len="med"/>
            <a:tailEnd type="none" w="med" len="med"/>
          </a:ln>
        </p:spPr>
      </p:cxnSp>
      <p:sp>
        <p:nvSpPr>
          <p:cNvPr id="898" name="Google Shape;898;p64"/>
          <p:cNvSpPr/>
          <p:nvPr/>
        </p:nvSpPr>
        <p:spPr>
          <a:xfrm>
            <a:off x="8282100" y="33130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4"/>
          <p:cNvSpPr/>
          <p:nvPr/>
        </p:nvSpPr>
        <p:spPr>
          <a:xfrm flipH="1">
            <a:off x="677472" y="1942592"/>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64"/>
          <p:cNvCxnSpPr>
            <a:stCxn id="873" idx="0"/>
          </p:cNvCxnSpPr>
          <p:nvPr/>
        </p:nvCxnSpPr>
        <p:spPr>
          <a:xfrm>
            <a:off x="5666000" y="2473019"/>
            <a:ext cx="921300" cy="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64"/>
          <p:cNvCxnSpPr>
            <a:stCxn id="876" idx="2"/>
          </p:cNvCxnSpPr>
          <p:nvPr/>
        </p:nvCxnSpPr>
        <p:spPr>
          <a:xfrm rot="10800000">
            <a:off x="2570848" y="2472854"/>
            <a:ext cx="919200"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278098B-514B-1CE5-13A7-C27978143F15}"/>
                  </a:ext>
                </a:extLst>
              </p:cNvPr>
              <p:cNvGraphicFramePr>
                <a:graphicFrameLocks noChangeAspect="1"/>
              </p:cNvGraphicFramePr>
              <p:nvPr>
                <p:extLst>
                  <p:ext uri="{D42A27DB-BD31-4B8C-83A1-F6EECF244321}">
                    <p14:modId xmlns:p14="http://schemas.microsoft.com/office/powerpoint/2010/main" val="1949804933"/>
                  </p:ext>
                </p:extLst>
              </p:nvPr>
            </p:nvGraphicFramePr>
            <p:xfrm>
              <a:off x="4225168" y="1669497"/>
              <a:ext cx="703761" cy="703761"/>
            </p:xfrm>
            <a:graphic>
              <a:graphicData uri="http://schemas.microsoft.com/office/powerpoint/2016/slidezoom">
                <pslz:sldZm>
                  <pslz:sldZmObj sldId="333" cId="910079647">
                    <pslz:zmPr id="{4AF01794-D577-431C-8174-DA449516459E}" imageType="cover" transitionDur="1000">
                      <p166:blipFill xmlns:p166="http://schemas.microsoft.com/office/powerpoint/2016/6/main">
                        <a:blip r:embed="rId3"/>
                        <a:stretch>
                          <a:fillRect/>
                        </a:stretch>
                      </p166:blipFill>
                      <p166:spPr xmlns:p166="http://schemas.microsoft.com/office/powerpoint/2016/6/main">
                        <a:xfrm>
                          <a:off x="0" y="0"/>
                          <a:ext cx="703761" cy="703761"/>
                        </a:xfrm>
                        <a:prstGeom prst="rect">
                          <a:avLst/>
                        </a:prstGeom>
                        <a:ln w="3175">
                          <a:no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D278098B-514B-1CE5-13A7-C27978143F15}"/>
                  </a:ext>
                </a:extLst>
              </p:cNvPr>
              <p:cNvPicPr>
                <a:picLocks noGrp="1" noRot="1" noChangeAspect="1" noMove="1" noResize="1" noEditPoints="1" noAdjustHandles="1" noChangeArrowheads="1" noChangeShapeType="1"/>
              </p:cNvPicPr>
              <p:nvPr/>
            </p:nvPicPr>
            <p:blipFill>
              <a:blip r:embed="rId8"/>
              <a:stretch>
                <a:fillRect/>
              </a:stretch>
            </p:blipFill>
            <p:spPr>
              <a:xfrm>
                <a:off x="4225168" y="1669497"/>
                <a:ext cx="703761" cy="70376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8FB710F-8426-4C32-2FE4-08D5386DB11B}"/>
                  </a:ext>
                </a:extLst>
              </p:cNvPr>
              <p:cNvGraphicFramePr>
                <a:graphicFrameLocks noChangeAspect="1"/>
              </p:cNvGraphicFramePr>
              <p:nvPr>
                <p:extLst>
                  <p:ext uri="{D42A27DB-BD31-4B8C-83A1-F6EECF244321}">
                    <p14:modId xmlns:p14="http://schemas.microsoft.com/office/powerpoint/2010/main" val="1051578833"/>
                  </p:ext>
                </p:extLst>
              </p:nvPr>
            </p:nvGraphicFramePr>
            <p:xfrm>
              <a:off x="5359917" y="1721428"/>
              <a:ext cx="612166" cy="612166"/>
            </p:xfrm>
            <a:graphic>
              <a:graphicData uri="http://schemas.microsoft.com/office/powerpoint/2016/slidezoom">
                <pslz:sldZm>
                  <pslz:sldZmObj sldId="334" cId="2529723610">
                    <pslz:zmPr id="{1CF6980D-B758-4271-8AA1-255CD48E21D5}" imageType="cover" transitionDur="1000">
                      <p166:blipFill xmlns:p166="http://schemas.microsoft.com/office/powerpoint/2016/6/main">
                        <a:blip r:embed="rId9"/>
                        <a:stretch>
                          <a:fillRect/>
                        </a:stretch>
                      </p166:blipFill>
                      <p166:spPr xmlns:p166="http://schemas.microsoft.com/office/powerpoint/2016/6/main">
                        <a:xfrm>
                          <a:off x="0" y="0"/>
                          <a:ext cx="612166" cy="612166"/>
                        </a:xfrm>
                        <a:prstGeom prst="rect">
                          <a:avLst/>
                        </a:prstGeom>
                        <a:ln w="3175">
                          <a:noFill/>
                        </a:ln>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48FB710F-8426-4C32-2FE4-08D5386DB11B}"/>
                  </a:ext>
                </a:extLst>
              </p:cNvPr>
              <p:cNvPicPr>
                <a:picLocks noGrp="1" noRot="1" noChangeAspect="1" noMove="1" noResize="1" noEditPoints="1" noAdjustHandles="1" noChangeArrowheads="1" noChangeShapeType="1"/>
              </p:cNvPicPr>
              <p:nvPr/>
            </p:nvPicPr>
            <p:blipFill>
              <a:blip r:embed="rId11"/>
              <a:stretch>
                <a:fillRect/>
              </a:stretch>
            </p:blipFill>
            <p:spPr>
              <a:xfrm>
                <a:off x="5359917" y="1721428"/>
                <a:ext cx="612166" cy="612166"/>
              </a:xfrm>
              <a:prstGeom prst="rect">
                <a:avLst/>
              </a:prstGeom>
              <a:ln w="3175">
                <a:noFill/>
              </a:ln>
            </p:spPr>
          </p:pic>
        </mc:Fallback>
      </mc:AlternateContent>
      <p:sp>
        <p:nvSpPr>
          <p:cNvPr id="4" name="TextBox 3">
            <a:extLst>
              <a:ext uri="{FF2B5EF4-FFF2-40B4-BE49-F238E27FC236}">
                <a16:creationId xmlns:a16="http://schemas.microsoft.com/office/drawing/2014/main" id="{E826E18B-4DC7-DECA-8723-F8D2B53C0E2C}"/>
              </a:ext>
            </a:extLst>
          </p:cNvPr>
          <p:cNvSpPr txBox="1"/>
          <p:nvPr/>
        </p:nvSpPr>
        <p:spPr>
          <a:xfrm>
            <a:off x="769615" y="2459336"/>
            <a:ext cx="1837893" cy="954107"/>
          </a:xfrm>
          <a:prstGeom prst="rect">
            <a:avLst/>
          </a:prstGeom>
          <a:noFill/>
        </p:spPr>
        <p:txBody>
          <a:bodyPr wrap="square">
            <a:spAutoFit/>
          </a:bodyPr>
          <a:lstStyle/>
          <a:p>
            <a:pPr algn="ctr"/>
            <a:r>
              <a:rPr lang="en-GB" b="0" i="0" dirty="0">
                <a:effectLst/>
                <a:latin typeface="Arial" panose="020B0604020202020204" pitchFamily="34" charset="0"/>
              </a:rPr>
              <a:t>28558 training, 3579 validation,</a:t>
            </a:r>
            <a:br>
              <a:rPr lang="en-GB" dirty="0"/>
            </a:br>
            <a:r>
              <a:rPr lang="en-GB" b="0" i="0" dirty="0">
                <a:effectLst/>
                <a:latin typeface="Arial" panose="020B0604020202020204" pitchFamily="34" charset="0"/>
              </a:rPr>
              <a:t>3573 test </a:t>
            </a:r>
          </a:p>
          <a:p>
            <a:pPr algn="ctr"/>
            <a:r>
              <a:rPr lang="en-GB" b="0" i="0" dirty="0">
                <a:effectLst/>
                <a:latin typeface="Arial" panose="020B0604020202020204" pitchFamily="34" charset="0"/>
              </a:rPr>
              <a:t>48x48 grayscale</a:t>
            </a:r>
            <a:endParaRPr lang="en-GB" dirty="0"/>
          </a:p>
        </p:txBody>
      </p:sp>
      <p:pic>
        <p:nvPicPr>
          <p:cNvPr id="8" name="Picture 7">
            <a:extLst>
              <a:ext uri="{FF2B5EF4-FFF2-40B4-BE49-F238E27FC236}">
                <a16:creationId xmlns:a16="http://schemas.microsoft.com/office/drawing/2014/main" id="{B703AFF7-73D8-0AB3-A414-2C51A6154681}"/>
              </a:ext>
            </a:extLst>
          </p:cNvPr>
          <p:cNvPicPr>
            <a:picLocks noChangeAspect="1"/>
          </p:cNvPicPr>
          <p:nvPr/>
        </p:nvPicPr>
        <p:blipFill>
          <a:blip r:embed="rId12"/>
          <a:stretch>
            <a:fillRect/>
          </a:stretch>
        </p:blipFill>
        <p:spPr>
          <a:xfrm>
            <a:off x="3207988" y="1757842"/>
            <a:ext cx="548688" cy="554784"/>
          </a:xfrm>
          <a:prstGeom prst="rect">
            <a:avLst/>
          </a:prstGeom>
        </p:spPr>
      </p:pic>
      <p:sp>
        <p:nvSpPr>
          <p:cNvPr id="10" name="TextBox 9">
            <a:extLst>
              <a:ext uri="{FF2B5EF4-FFF2-40B4-BE49-F238E27FC236}">
                <a16:creationId xmlns:a16="http://schemas.microsoft.com/office/drawing/2014/main" id="{C985E671-F8B9-1771-3C37-B54D8E22F4FC}"/>
              </a:ext>
            </a:extLst>
          </p:cNvPr>
          <p:cNvSpPr txBox="1"/>
          <p:nvPr/>
        </p:nvSpPr>
        <p:spPr>
          <a:xfrm>
            <a:off x="3658101" y="3999678"/>
            <a:ext cx="1837893" cy="523220"/>
          </a:xfrm>
          <a:prstGeom prst="rect">
            <a:avLst/>
          </a:prstGeom>
          <a:noFill/>
        </p:spPr>
        <p:txBody>
          <a:bodyPr wrap="square">
            <a:spAutoFit/>
          </a:bodyPr>
          <a:lstStyle/>
          <a:p>
            <a:pPr algn="ctr"/>
            <a:r>
              <a:rPr lang="en-GB" b="0" i="0" dirty="0">
                <a:effectLst/>
                <a:latin typeface="Arial" panose="020B0604020202020204" pitchFamily="34" charset="0"/>
              </a:rPr>
              <a:t>Conventional CNN</a:t>
            </a:r>
          </a:p>
          <a:p>
            <a:pPr algn="ctr"/>
            <a:r>
              <a:rPr lang="en-GB" dirty="0">
                <a:latin typeface="Arial" panose="020B0604020202020204" pitchFamily="34" charset="0"/>
              </a:rPr>
              <a:t>Transfer Learning</a:t>
            </a:r>
            <a:endParaRPr lang="en-GB" dirty="0"/>
          </a:p>
        </p:txBody>
      </p:sp>
      <p:sp>
        <p:nvSpPr>
          <p:cNvPr id="11" name="TextBox 10">
            <a:extLst>
              <a:ext uri="{FF2B5EF4-FFF2-40B4-BE49-F238E27FC236}">
                <a16:creationId xmlns:a16="http://schemas.microsoft.com/office/drawing/2014/main" id="{3E62F1EF-C9F3-484B-6684-8D3C88980AF3}"/>
              </a:ext>
            </a:extLst>
          </p:cNvPr>
          <p:cNvSpPr txBox="1"/>
          <p:nvPr/>
        </p:nvSpPr>
        <p:spPr>
          <a:xfrm>
            <a:off x="6603230" y="3131175"/>
            <a:ext cx="1837893" cy="307777"/>
          </a:xfrm>
          <a:prstGeom prst="rect">
            <a:avLst/>
          </a:prstGeom>
          <a:noFill/>
        </p:spPr>
        <p:txBody>
          <a:bodyPr wrap="square">
            <a:spAutoFit/>
          </a:bodyPr>
          <a:lstStyle/>
          <a:p>
            <a:pPr algn="ctr"/>
            <a:r>
              <a:rPr lang="en-GB" b="0" i="0" dirty="0">
                <a:effectLst/>
                <a:latin typeface="Arial" panose="020B0604020202020204" pitchFamily="34" charset="0"/>
              </a:rPr>
              <a:t>Best Model</a:t>
            </a:r>
            <a:endParaRPr lang="en-GB" dirty="0"/>
          </a:p>
        </p:txBody>
      </p:sp>
    </p:spTree>
    <p:extLst>
      <p:ext uri="{BB962C8B-B14F-4D97-AF65-F5344CB8AC3E}">
        <p14:creationId xmlns:p14="http://schemas.microsoft.com/office/powerpoint/2010/main" val="47032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F3C4-3F01-C0D8-652C-1F0405D86F32}"/>
              </a:ext>
            </a:extLst>
          </p:cNvPr>
          <p:cNvSpPr>
            <a:spLocks noGrp="1"/>
          </p:cNvSpPr>
          <p:nvPr>
            <p:ph type="title"/>
          </p:nvPr>
        </p:nvSpPr>
        <p:spPr>
          <a:xfrm>
            <a:off x="1722969" y="114697"/>
            <a:ext cx="5400300" cy="543600"/>
          </a:xfrm>
        </p:spPr>
        <p:txBody>
          <a:bodyPr/>
          <a:lstStyle/>
          <a:p>
            <a:r>
              <a:rPr lang="en-US" sz="3000" dirty="0"/>
              <a:t>Training</a:t>
            </a:r>
          </a:p>
        </p:txBody>
      </p:sp>
      <p:pic>
        <p:nvPicPr>
          <p:cNvPr id="4" name="Picture 3">
            <a:extLst>
              <a:ext uri="{FF2B5EF4-FFF2-40B4-BE49-F238E27FC236}">
                <a16:creationId xmlns:a16="http://schemas.microsoft.com/office/drawing/2014/main" id="{A0510BAC-B9AA-F570-D6D8-A9660BB5BCF8}"/>
              </a:ext>
            </a:extLst>
          </p:cNvPr>
          <p:cNvPicPr>
            <a:picLocks noChangeAspect="1"/>
          </p:cNvPicPr>
          <p:nvPr/>
        </p:nvPicPr>
        <p:blipFill>
          <a:blip r:embed="rId2"/>
          <a:stretch>
            <a:fillRect/>
          </a:stretch>
        </p:blipFill>
        <p:spPr>
          <a:xfrm>
            <a:off x="827812" y="1087074"/>
            <a:ext cx="3368506" cy="1880197"/>
          </a:xfrm>
          <a:prstGeom prst="rect">
            <a:avLst/>
          </a:prstGeom>
          <a:solidFill>
            <a:srgbClr val="FFFFFF">
              <a:shade val="85000"/>
            </a:srgbClr>
          </a:solidFill>
          <a:ln w="3175" cap="rnd">
            <a:solidFill>
              <a:schemeClr val="tx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6CAA97EE-6355-3992-D610-7155E9449DF2}"/>
              </a:ext>
            </a:extLst>
          </p:cNvPr>
          <p:cNvPicPr>
            <a:picLocks noChangeAspect="1"/>
          </p:cNvPicPr>
          <p:nvPr/>
        </p:nvPicPr>
        <p:blipFill rotWithShape="1">
          <a:blip r:embed="rId3"/>
          <a:srcRect l="6047" t="43411" r="81860" b="38674"/>
          <a:stretch/>
        </p:blipFill>
        <p:spPr>
          <a:xfrm>
            <a:off x="5890777" y="1013640"/>
            <a:ext cx="2319088" cy="1953631"/>
          </a:xfrm>
          <a:prstGeom prst="rect">
            <a:avLst/>
          </a:prstGeom>
        </p:spPr>
      </p:pic>
      <p:sp>
        <p:nvSpPr>
          <p:cNvPr id="7" name="Arrow: Right 6">
            <a:extLst>
              <a:ext uri="{FF2B5EF4-FFF2-40B4-BE49-F238E27FC236}">
                <a16:creationId xmlns:a16="http://schemas.microsoft.com/office/drawing/2014/main" id="{EC174FE9-4D52-DF2F-A949-20FACDEC6F46}"/>
              </a:ext>
            </a:extLst>
          </p:cNvPr>
          <p:cNvSpPr/>
          <p:nvPr/>
        </p:nvSpPr>
        <p:spPr>
          <a:xfrm>
            <a:off x="4387678" y="1899528"/>
            <a:ext cx="1418039" cy="2552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80B544E-6000-1A33-18C0-DC726D06C472}"/>
              </a:ext>
            </a:extLst>
          </p:cNvPr>
          <p:cNvSpPr txBox="1"/>
          <p:nvPr/>
        </p:nvSpPr>
        <p:spPr>
          <a:xfrm>
            <a:off x="4143311" y="1395178"/>
            <a:ext cx="1906772" cy="523220"/>
          </a:xfrm>
          <a:prstGeom prst="rect">
            <a:avLst/>
          </a:prstGeom>
          <a:noFill/>
        </p:spPr>
        <p:txBody>
          <a:bodyPr wrap="square" rtlCol="0">
            <a:spAutoFit/>
          </a:bodyPr>
          <a:lstStyle/>
          <a:p>
            <a:pPr algn="ctr"/>
            <a:r>
              <a:rPr lang="en-US" dirty="0">
                <a:latin typeface="Bahnschrift SemiLight SemiConde" panose="020B0502040204020203" pitchFamily="34" charset="0"/>
              </a:rPr>
              <a:t>Balanced by class weights during training</a:t>
            </a:r>
            <a:endParaRPr lang="en-GB" dirty="0">
              <a:latin typeface="Bahnschrift SemiLight SemiConde" panose="020B0502040204020203" pitchFamily="34" charset="0"/>
            </a:endParaRPr>
          </a:p>
        </p:txBody>
      </p:sp>
      <p:graphicFrame>
        <p:nvGraphicFramePr>
          <p:cNvPr id="12" name="Table 12">
            <a:extLst>
              <a:ext uri="{FF2B5EF4-FFF2-40B4-BE49-F238E27FC236}">
                <a16:creationId xmlns:a16="http://schemas.microsoft.com/office/drawing/2014/main" id="{4D20E6E1-D7C8-564C-1336-BF217DED2998}"/>
              </a:ext>
            </a:extLst>
          </p:cNvPr>
          <p:cNvGraphicFramePr>
            <a:graphicFrameLocks noGrp="1"/>
          </p:cNvGraphicFramePr>
          <p:nvPr>
            <p:extLst>
              <p:ext uri="{D42A27DB-BD31-4B8C-83A1-F6EECF244321}">
                <p14:modId xmlns:p14="http://schemas.microsoft.com/office/powerpoint/2010/main" val="1050351017"/>
              </p:ext>
            </p:extLst>
          </p:nvPr>
        </p:nvGraphicFramePr>
        <p:xfrm>
          <a:off x="1488559" y="3332578"/>
          <a:ext cx="6259034" cy="1483360"/>
        </p:xfrm>
        <a:graphic>
          <a:graphicData uri="http://schemas.openxmlformats.org/drawingml/2006/table">
            <a:tbl>
              <a:tblPr firstRow="1" bandRow="1">
                <a:tableStyleId>{56774BF9-39CA-46FD-B68A-D47C16AF8623}</a:tableStyleId>
              </a:tblPr>
              <a:tblGrid>
                <a:gridCol w="3129517">
                  <a:extLst>
                    <a:ext uri="{9D8B030D-6E8A-4147-A177-3AD203B41FA5}">
                      <a16:colId xmlns:a16="http://schemas.microsoft.com/office/drawing/2014/main" val="993437961"/>
                    </a:ext>
                  </a:extLst>
                </a:gridCol>
                <a:gridCol w="3129517">
                  <a:extLst>
                    <a:ext uri="{9D8B030D-6E8A-4147-A177-3AD203B41FA5}">
                      <a16:colId xmlns:a16="http://schemas.microsoft.com/office/drawing/2014/main" val="2839527155"/>
                    </a:ext>
                  </a:extLst>
                </a:gridCol>
              </a:tblGrid>
              <a:tr h="370840">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Learning Rate</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0.001 (Callback)</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153105"/>
                  </a:ext>
                </a:extLst>
              </a:tr>
              <a:tr h="370840">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Optimizer</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Adam</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199718"/>
                  </a:ext>
                </a:extLst>
              </a:tr>
              <a:tr h="370840">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Loss Function</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s-ES" b="1" dirty="0">
                          <a:solidFill>
                            <a:srgbClr val="333A56"/>
                          </a:solidFill>
                          <a:latin typeface="Bahnschrift SemiLight SemiConde" panose="020B0502040204020203" pitchFamily="34" charset="0"/>
                          <a:cs typeface="Aharoni" panose="02010803020104030203" pitchFamily="2" charset="-79"/>
                        </a:rPr>
                        <a:t>L = - sum(</a:t>
                      </a:r>
                      <a:r>
                        <a:rPr lang="es-ES" b="1" dirty="0" err="1">
                          <a:solidFill>
                            <a:srgbClr val="333A56"/>
                          </a:solidFill>
                          <a:latin typeface="Bahnschrift SemiLight SemiConde" panose="020B0502040204020203" pitchFamily="34" charset="0"/>
                          <a:cs typeface="Aharoni" panose="02010803020104030203" pitchFamily="2" charset="-79"/>
                        </a:rPr>
                        <a:t>Y_true</a:t>
                      </a:r>
                      <a:r>
                        <a:rPr lang="es-ES" b="1" dirty="0">
                          <a:solidFill>
                            <a:srgbClr val="333A56"/>
                          </a:solidFill>
                          <a:latin typeface="Bahnschrift SemiLight SemiConde" panose="020B0502040204020203" pitchFamily="34" charset="0"/>
                          <a:cs typeface="Aharoni" panose="02010803020104030203" pitchFamily="2" charset="-79"/>
                        </a:rPr>
                        <a:t> * log(</a:t>
                      </a:r>
                      <a:r>
                        <a:rPr lang="es-ES" b="1" dirty="0" err="1">
                          <a:solidFill>
                            <a:srgbClr val="333A56"/>
                          </a:solidFill>
                          <a:latin typeface="Bahnschrift SemiLight SemiConde" panose="020B0502040204020203" pitchFamily="34" charset="0"/>
                          <a:cs typeface="Aharoni" panose="02010803020104030203" pitchFamily="2" charset="-79"/>
                        </a:rPr>
                        <a:t>Y_pred</a:t>
                      </a:r>
                      <a:r>
                        <a:rPr lang="es-ES" b="1" dirty="0">
                          <a:solidFill>
                            <a:srgbClr val="333A56"/>
                          </a:solidFill>
                          <a:latin typeface="Bahnschrift SemiLight SemiConde" panose="020B0502040204020203" pitchFamily="34" charset="0"/>
                          <a:cs typeface="Aharoni" panose="02010803020104030203" pitchFamily="2" charset="-79"/>
                        </a:rPr>
                        <a:t>)</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086087"/>
                  </a:ext>
                </a:extLst>
              </a:tr>
              <a:tr h="370840">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Pre-trained Models</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b="1" dirty="0">
                          <a:solidFill>
                            <a:srgbClr val="333A56"/>
                          </a:solidFill>
                          <a:latin typeface="Bahnschrift SemiLight SemiConde" panose="020B0502040204020203" pitchFamily="34" charset="0"/>
                          <a:cs typeface="Aharoni" panose="02010803020104030203" pitchFamily="2" charset="-79"/>
                        </a:rPr>
                        <a:t>ResNet50, MobileNetV2, </a:t>
                      </a:r>
                      <a:r>
                        <a:rPr lang="en-US" b="1" dirty="0" err="1">
                          <a:solidFill>
                            <a:srgbClr val="333A56"/>
                          </a:solidFill>
                          <a:latin typeface="Bahnschrift SemiLight SemiConde" panose="020B0502040204020203" pitchFamily="34" charset="0"/>
                          <a:cs typeface="Aharoni" panose="02010803020104030203" pitchFamily="2" charset="-79"/>
                        </a:rPr>
                        <a:t>EfficientNet</a:t>
                      </a:r>
                      <a:endParaRPr lang="en-GB" b="1" dirty="0">
                        <a:solidFill>
                          <a:srgbClr val="333A56"/>
                        </a:solidFill>
                        <a:latin typeface="Bahnschrift SemiLight SemiConde" panose="020B0502040204020203" pitchFamily="34" charset="0"/>
                        <a:cs typeface="Aharoni" panose="02010803020104030203" pitchFamily="2" charset="-79"/>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495713"/>
                  </a:ext>
                </a:extLst>
              </a:tr>
            </a:tbl>
          </a:graphicData>
        </a:graphic>
      </p:graphicFrame>
    </p:spTree>
    <p:extLst>
      <p:ext uri="{BB962C8B-B14F-4D97-AF65-F5344CB8AC3E}">
        <p14:creationId xmlns:p14="http://schemas.microsoft.com/office/powerpoint/2010/main" val="910079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F3C4-3F01-C0D8-652C-1F0405D86F32}"/>
              </a:ext>
            </a:extLst>
          </p:cNvPr>
          <p:cNvSpPr>
            <a:spLocks noGrp="1"/>
          </p:cNvSpPr>
          <p:nvPr>
            <p:ph type="title"/>
          </p:nvPr>
        </p:nvSpPr>
        <p:spPr>
          <a:xfrm>
            <a:off x="1609555" y="0"/>
            <a:ext cx="5400300" cy="543600"/>
          </a:xfrm>
        </p:spPr>
        <p:txBody>
          <a:bodyPr/>
          <a:lstStyle/>
          <a:p>
            <a:r>
              <a:rPr lang="en-US" sz="3000" dirty="0"/>
              <a:t>Results</a:t>
            </a:r>
          </a:p>
        </p:txBody>
      </p:sp>
      <p:pic>
        <p:nvPicPr>
          <p:cNvPr id="4" name="Picture 3">
            <a:extLst>
              <a:ext uri="{FF2B5EF4-FFF2-40B4-BE49-F238E27FC236}">
                <a16:creationId xmlns:a16="http://schemas.microsoft.com/office/drawing/2014/main" id="{E4742902-6111-5F7F-FFBD-AE0D1F108CFC}"/>
              </a:ext>
            </a:extLst>
          </p:cNvPr>
          <p:cNvPicPr>
            <a:picLocks noChangeAspect="1"/>
          </p:cNvPicPr>
          <p:nvPr/>
        </p:nvPicPr>
        <p:blipFill>
          <a:blip r:embed="rId2"/>
          <a:stretch>
            <a:fillRect/>
          </a:stretch>
        </p:blipFill>
        <p:spPr>
          <a:xfrm>
            <a:off x="1218749" y="592762"/>
            <a:ext cx="6663973" cy="4333573"/>
          </a:xfrm>
          <a:prstGeom prst="rect">
            <a:avLst/>
          </a:prstGeom>
          <a:ln>
            <a:solidFill>
              <a:srgbClr val="52658F"/>
            </a:solidFill>
          </a:ln>
        </p:spPr>
      </p:pic>
      <p:pic>
        <p:nvPicPr>
          <p:cNvPr id="11" name="Picture 10">
            <a:extLst>
              <a:ext uri="{FF2B5EF4-FFF2-40B4-BE49-F238E27FC236}">
                <a16:creationId xmlns:a16="http://schemas.microsoft.com/office/drawing/2014/main" id="{B29D9D27-00FC-EAAC-E0DE-21AD3CC5634A}"/>
              </a:ext>
            </a:extLst>
          </p:cNvPr>
          <p:cNvPicPr>
            <a:picLocks noChangeAspect="1"/>
          </p:cNvPicPr>
          <p:nvPr/>
        </p:nvPicPr>
        <p:blipFill>
          <a:blip r:embed="rId3"/>
          <a:stretch>
            <a:fillRect/>
          </a:stretch>
        </p:blipFill>
        <p:spPr>
          <a:xfrm>
            <a:off x="1218748" y="592761"/>
            <a:ext cx="6663973" cy="4333573"/>
          </a:xfrm>
          <a:prstGeom prst="rect">
            <a:avLst/>
          </a:prstGeom>
        </p:spPr>
      </p:pic>
      <p:pic>
        <p:nvPicPr>
          <p:cNvPr id="12" name="Picture 11">
            <a:extLst>
              <a:ext uri="{FF2B5EF4-FFF2-40B4-BE49-F238E27FC236}">
                <a16:creationId xmlns:a16="http://schemas.microsoft.com/office/drawing/2014/main" id="{457F5D2F-C219-CB13-304A-6FF5A146EDE8}"/>
              </a:ext>
            </a:extLst>
          </p:cNvPr>
          <p:cNvPicPr>
            <a:picLocks noChangeAspect="1"/>
          </p:cNvPicPr>
          <p:nvPr/>
        </p:nvPicPr>
        <p:blipFill rotWithShape="1">
          <a:blip r:embed="rId4"/>
          <a:srcRect l="59380" t="48510" r="10930" b="25857"/>
          <a:stretch/>
        </p:blipFill>
        <p:spPr>
          <a:xfrm>
            <a:off x="1218747" y="592762"/>
            <a:ext cx="6663973" cy="4333572"/>
          </a:xfrm>
          <a:prstGeom prst="rect">
            <a:avLst/>
          </a:prstGeom>
        </p:spPr>
      </p:pic>
    </p:spTree>
    <p:extLst>
      <p:ext uri="{BB962C8B-B14F-4D97-AF65-F5344CB8AC3E}">
        <p14:creationId xmlns:p14="http://schemas.microsoft.com/office/powerpoint/2010/main" val="25297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426481" y="140762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075774"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87104" y="1802405"/>
            <a:ext cx="875400" cy="875700"/>
          </a:xfrm>
          <a:prstGeom prst="arc">
            <a:avLst>
              <a:gd name="adj1" fmla="val 16200000"/>
              <a:gd name="adj2" fmla="val 11737237"/>
            </a:avLst>
          </a:prstGeom>
          <a:solidFill>
            <a:schemeClr val="accent3"/>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C8F6CC7-C6E3-C7F5-0E6A-8FBF1269CAD8}"/>
                  </a:ext>
                </a:extLst>
              </p:cNvPr>
              <p:cNvGraphicFramePr>
                <a:graphicFrameLocks noChangeAspect="1"/>
              </p:cNvGraphicFramePr>
              <p:nvPr/>
            </p:nvGraphicFramePr>
            <p:xfrm>
              <a:off x="2621766" y="1909608"/>
              <a:ext cx="642936" cy="642936"/>
            </p:xfrm>
            <a:graphic>
              <a:graphicData uri="http://schemas.microsoft.com/office/powerpoint/2016/slidezoom">
                <pslz:sldZm>
                  <pslz:sldZmObj sldId="323" cId="4115799922">
                    <pslz:zmPr id="{CCCB60BC-6A70-4BF6-AC56-5396197E088E}" imageType="cover" transitionDur="1000">
                      <p166:blipFill xmlns:p166="http://schemas.microsoft.com/office/powerpoint/2016/6/main">
                        <a:blip r:embed="rId8"/>
                        <a:stretch>
                          <a:fillRect/>
                        </a:stretch>
                      </p166:blipFill>
                      <p166:spPr xmlns:p166="http://schemas.microsoft.com/office/powerpoint/2016/6/main">
                        <a:xfrm>
                          <a:off x="0" y="0"/>
                          <a:ext cx="642936" cy="642936"/>
                        </a:xfrm>
                        <a:prstGeom prst="rect">
                          <a:avLst/>
                        </a:prstGeom>
                        <a:ln w="3175">
                          <a:noFill/>
                        </a:ln>
                      </p166:spPr>
                    </pslz:zmPr>
                  </pslz:sldZmObj>
                </pslz:sldZm>
              </a:graphicData>
            </a:graphic>
          </p:graphicFrame>
        </mc:Choice>
        <mc:Fallback xmlns="">
          <p:pic>
            <p:nvPicPr>
              <p:cNvPr id="24" name="Slide Zoom 23">
                <a:hlinkClick r:id="rId9" action="ppaction://hlinksldjump"/>
                <a:extLst>
                  <a:ext uri="{FF2B5EF4-FFF2-40B4-BE49-F238E27FC236}">
                    <a16:creationId xmlns:a16="http://schemas.microsoft.com/office/drawing/2014/main" id="{2C8F6CC7-C6E3-C7F5-0E6A-8FBF1269CAD8}"/>
                  </a:ext>
                </a:extLst>
              </p:cNvPr>
              <p:cNvPicPr>
                <a:picLocks noGrp="1" noRot="1" noChangeAspect="1" noMove="1" noResize="1" noEditPoints="1" noAdjustHandles="1" noChangeArrowheads="1" noChangeShapeType="1"/>
              </p:cNvPicPr>
              <p:nvPr/>
            </p:nvPicPr>
            <p:blipFill>
              <a:blip r:embed="rId10"/>
              <a:stretch>
                <a:fillRect/>
              </a:stretch>
            </p:blipFill>
            <p:spPr>
              <a:xfrm>
                <a:off x="2621766" y="1909608"/>
                <a:ext cx="642936" cy="64293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90484B3-2FD0-147C-210E-640C9025DF52}"/>
                  </a:ext>
                </a:extLst>
              </p:cNvPr>
              <p:cNvGraphicFramePr>
                <a:graphicFrameLocks noChangeAspect="1"/>
              </p:cNvGraphicFramePr>
              <p:nvPr>
                <p:extLst>
                  <p:ext uri="{D42A27DB-BD31-4B8C-83A1-F6EECF244321}">
                    <p14:modId xmlns:p14="http://schemas.microsoft.com/office/powerpoint/2010/main" val="429302928"/>
                  </p:ext>
                </p:extLst>
              </p:nvPr>
            </p:nvGraphicFramePr>
            <p:xfrm>
              <a:off x="4211494" y="1807407"/>
              <a:ext cx="780570" cy="780570"/>
            </p:xfrm>
            <a:graphic>
              <a:graphicData uri="http://schemas.microsoft.com/office/powerpoint/2016/slidezoom">
                <pslz:sldZm>
                  <pslz:sldZmObj sldId="327" cId="908205099">
                    <pslz:zmPr id="{C8C145AF-FE21-4C5A-96D4-5C857664E552}" imageType="cover" transitionDur="1000">
                      <p166:blipFill xmlns:p166="http://schemas.microsoft.com/office/powerpoint/2016/6/main">
                        <a:blip r:embed="rId11"/>
                        <a:stretch>
                          <a:fillRect/>
                        </a:stretch>
                      </p166:blipFill>
                      <p166:spPr xmlns:p166="http://schemas.microsoft.com/office/powerpoint/2016/6/main">
                        <a:xfrm>
                          <a:off x="0" y="0"/>
                          <a:ext cx="780570" cy="780570"/>
                        </a:xfrm>
                        <a:prstGeom prst="rect">
                          <a:avLst/>
                        </a:prstGeom>
                        <a:ln w="3175">
                          <a:no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790484B3-2FD0-147C-210E-640C9025DF52}"/>
                  </a:ext>
                </a:extLst>
              </p:cNvPr>
              <p:cNvPicPr>
                <a:picLocks noGrp="1" noRot="1" noChangeAspect="1" noMove="1" noResize="1" noEditPoints="1" noAdjustHandles="1" noChangeArrowheads="1" noChangeShapeType="1"/>
              </p:cNvPicPr>
              <p:nvPr/>
            </p:nvPicPr>
            <p:blipFill>
              <a:blip r:embed="rId13"/>
              <a:stretch>
                <a:fillRect/>
              </a:stretch>
            </p:blipFill>
            <p:spPr>
              <a:xfrm>
                <a:off x="4211494" y="1807407"/>
                <a:ext cx="780570" cy="7805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DDEFF5D-7EC8-0D5F-72BB-1DCFF17188A0}"/>
                  </a:ext>
                </a:extLst>
              </p:cNvPr>
              <p:cNvGraphicFramePr>
                <a:graphicFrameLocks noChangeAspect="1"/>
              </p:cNvGraphicFramePr>
              <p:nvPr/>
            </p:nvGraphicFramePr>
            <p:xfrm>
              <a:off x="5982657" y="1919744"/>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18" name="Slide Zoom 17">
                <a:hlinkClick r:id="rId16" action="ppaction://hlinksldjump"/>
                <a:extLst>
                  <a:ext uri="{FF2B5EF4-FFF2-40B4-BE49-F238E27FC236}">
                    <a16:creationId xmlns:a16="http://schemas.microsoft.com/office/drawing/2014/main" id="{ADDEFF5D-7EC8-0D5F-72BB-1DCFF17188A0}"/>
                  </a:ext>
                </a:extLst>
              </p:cNvPr>
              <p:cNvPicPr>
                <a:picLocks noGrp="1" noRot="1" noChangeAspect="1" noMove="1" noResize="1" noEditPoints="1" noAdjustHandles="1" noChangeArrowheads="1" noChangeShapeType="1"/>
              </p:cNvPicPr>
              <p:nvPr/>
            </p:nvPicPr>
            <p:blipFill>
              <a:blip r:embed="rId17">
                <a:extLst>
                  <a:ext uri="{96DAC541-7B7A-43D3-8B79-37D633B846F1}">
                    <asvg:svgBlip xmlns:asvg="http://schemas.microsoft.com/office/drawing/2016/SVG/main" r:embed="rId18"/>
                  </a:ext>
                </a:extLst>
              </a:blip>
              <a:stretch>
                <a:fillRect/>
              </a:stretch>
            </p:blipFill>
            <p:spPr>
              <a:xfrm>
                <a:off x="5982657" y="1919744"/>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54F3A7B4-080C-E837-C45F-5CE32B5DC112}"/>
                  </a:ext>
                </a:extLst>
              </p:cNvPr>
              <p:cNvGraphicFramePr>
                <a:graphicFrameLocks noChangeAspect="1"/>
              </p:cNvGraphicFramePr>
              <p:nvPr>
                <p:extLst>
                  <p:ext uri="{D42A27DB-BD31-4B8C-83A1-F6EECF244321}">
                    <p14:modId xmlns:p14="http://schemas.microsoft.com/office/powerpoint/2010/main" val="792080883"/>
                  </p:ext>
                </p:extLst>
              </p:nvPr>
            </p:nvGraphicFramePr>
            <p:xfrm>
              <a:off x="7592928" y="1892040"/>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9">
                          <a:extLst>
                            <a:ext uri="{96DAC541-7B7A-43D3-8B79-37D633B846F1}">
                              <asvg:svgBlip xmlns:asvg="http://schemas.microsoft.com/office/drawing/2016/SVG/main" r:embed="rId20"/>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20" name="Slide Zoom 19">
                <a:hlinkClick r:id="rId21" action="ppaction://hlinksldjump"/>
                <a:extLst>
                  <a:ext uri="{FF2B5EF4-FFF2-40B4-BE49-F238E27FC236}">
                    <a16:creationId xmlns:a16="http://schemas.microsoft.com/office/drawing/2014/main" id="{54F3A7B4-080C-E837-C45F-5CE32B5DC112}"/>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7592928" y="1892040"/>
                <a:ext cx="704110" cy="704110"/>
              </a:xfrm>
              <a:prstGeom prst="rect">
                <a:avLst/>
              </a:prstGeom>
              <a:ln w="3175">
                <a:noFill/>
              </a:ln>
            </p:spPr>
          </p:pic>
        </mc:Fallback>
      </mc:AlternateContent>
    </p:spTree>
    <p:extLst>
      <p:ext uri="{BB962C8B-B14F-4D97-AF65-F5344CB8AC3E}">
        <p14:creationId xmlns:p14="http://schemas.microsoft.com/office/powerpoint/2010/main" val="24463345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F3C4-3F01-C0D8-652C-1F0405D86F32}"/>
              </a:ext>
            </a:extLst>
          </p:cNvPr>
          <p:cNvSpPr>
            <a:spLocks noGrp="1"/>
          </p:cNvSpPr>
          <p:nvPr>
            <p:ph type="title"/>
          </p:nvPr>
        </p:nvSpPr>
        <p:spPr>
          <a:xfrm>
            <a:off x="1744235" y="72170"/>
            <a:ext cx="5400300" cy="543600"/>
          </a:xfrm>
        </p:spPr>
        <p:txBody>
          <a:bodyPr/>
          <a:lstStyle/>
          <a:p>
            <a:r>
              <a:rPr lang="en-US" sz="3000" dirty="0"/>
              <a:t>Detection</a:t>
            </a:r>
          </a:p>
        </p:txBody>
      </p:sp>
      <p:grpSp>
        <p:nvGrpSpPr>
          <p:cNvPr id="3" name="Google Shape;661;p56">
            <a:extLst>
              <a:ext uri="{FF2B5EF4-FFF2-40B4-BE49-F238E27FC236}">
                <a16:creationId xmlns:a16="http://schemas.microsoft.com/office/drawing/2014/main" id="{8CBAD739-9ABC-1723-1A58-89BF5797270B}"/>
              </a:ext>
            </a:extLst>
          </p:cNvPr>
          <p:cNvGrpSpPr/>
          <p:nvPr/>
        </p:nvGrpSpPr>
        <p:grpSpPr>
          <a:xfrm>
            <a:off x="1141228" y="1063255"/>
            <a:ext cx="6861544" cy="3416595"/>
            <a:chOff x="4973126" y="1628834"/>
            <a:chExt cx="3450875" cy="1574628"/>
          </a:xfrm>
        </p:grpSpPr>
        <p:sp>
          <p:nvSpPr>
            <p:cNvPr id="4" name="Google Shape;662;p56">
              <a:extLst>
                <a:ext uri="{FF2B5EF4-FFF2-40B4-BE49-F238E27FC236}">
                  <a16:creationId xmlns:a16="http://schemas.microsoft.com/office/drawing/2014/main" id="{44FA9661-A524-B9C9-AF74-5CA15FEF7D63}"/>
                </a:ext>
              </a:extLst>
            </p:cNvPr>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63;p56">
              <a:extLst>
                <a:ext uri="{FF2B5EF4-FFF2-40B4-BE49-F238E27FC236}">
                  <a16:creationId xmlns:a16="http://schemas.microsoft.com/office/drawing/2014/main" id="{6C063726-B588-4A5B-A5CB-E6DAB9BC652A}"/>
                </a:ext>
              </a:extLst>
            </p:cNvPr>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56">
              <a:extLst>
                <a:ext uri="{FF2B5EF4-FFF2-40B4-BE49-F238E27FC236}">
                  <a16:creationId xmlns:a16="http://schemas.microsoft.com/office/drawing/2014/main" id="{24359038-3C58-67EF-429C-B008F644D43B}"/>
                </a:ext>
              </a:extLst>
            </p:cNvPr>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E07A1856-329A-4628-7AE9-C4E2A37C1518}"/>
              </a:ext>
            </a:extLst>
          </p:cNvPr>
          <p:cNvPicPr>
            <a:picLocks noChangeAspect="1"/>
          </p:cNvPicPr>
          <p:nvPr/>
        </p:nvPicPr>
        <p:blipFill>
          <a:blip r:embed="rId2"/>
          <a:stretch>
            <a:fillRect/>
          </a:stretch>
        </p:blipFill>
        <p:spPr>
          <a:xfrm>
            <a:off x="1940313" y="1079314"/>
            <a:ext cx="5328798" cy="3400535"/>
          </a:xfrm>
          <a:prstGeom prst="rect">
            <a:avLst/>
          </a:prstGeom>
        </p:spPr>
      </p:pic>
    </p:spTree>
    <p:extLst>
      <p:ext uri="{BB962C8B-B14F-4D97-AF65-F5344CB8AC3E}">
        <p14:creationId xmlns:p14="http://schemas.microsoft.com/office/powerpoint/2010/main" val="21317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3"/>
          <p:cNvSpPr/>
          <p:nvPr/>
        </p:nvSpPr>
        <p:spPr>
          <a:xfrm rot="10800000">
            <a:off x="7200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3"/>
          <p:cNvSpPr/>
          <p:nvPr/>
        </p:nvSpPr>
        <p:spPr>
          <a:xfrm rot="10800000">
            <a:off x="3330899"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3"/>
          <p:cNvSpPr/>
          <p:nvPr/>
        </p:nvSpPr>
        <p:spPr>
          <a:xfrm rot="10800000">
            <a:off x="59418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3"/>
          <p:cNvSpPr/>
          <p:nvPr/>
        </p:nvSpPr>
        <p:spPr>
          <a:xfrm>
            <a:off x="4134299"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3"/>
          <p:cNvSpPr/>
          <p:nvPr/>
        </p:nvSpPr>
        <p:spPr>
          <a:xfrm>
            <a:off x="6745200"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3"/>
          <p:cNvSpPr/>
          <p:nvPr/>
        </p:nvSpPr>
        <p:spPr>
          <a:xfrm>
            <a:off x="1523400" y="161407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3"/>
          <p:cNvSpPr/>
          <p:nvPr/>
        </p:nvSpPr>
        <p:spPr>
          <a:xfrm>
            <a:off x="578100" y="2205964"/>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3"/>
          <p:cNvSpPr/>
          <p:nvPr/>
        </p:nvSpPr>
        <p:spPr>
          <a:xfrm>
            <a:off x="7884875" y="3980700"/>
            <a:ext cx="422400" cy="422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3"/>
          <p:cNvSpPr txBox="1">
            <a:spLocks noGrp="1"/>
          </p:cNvSpPr>
          <p:nvPr>
            <p:ph type="title"/>
          </p:nvPr>
        </p:nvSpPr>
        <p:spPr>
          <a:xfrm>
            <a:off x="913050" y="3190200"/>
            <a:ext cx="20961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High- functioning Autism</a:t>
            </a:r>
            <a:endParaRPr/>
          </a:p>
        </p:txBody>
      </p:sp>
      <p:sp>
        <p:nvSpPr>
          <p:cNvPr id="425" name="Google Shape;425;p43"/>
          <p:cNvSpPr txBox="1">
            <a:spLocks noGrp="1"/>
          </p:cNvSpPr>
          <p:nvPr>
            <p:ph type="title" idx="2"/>
          </p:nvPr>
        </p:nvSpPr>
        <p:spPr>
          <a:xfrm>
            <a:off x="3523949" y="3190200"/>
            <a:ext cx="20961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Autism</a:t>
            </a:r>
            <a:endParaRPr/>
          </a:p>
        </p:txBody>
      </p:sp>
      <p:sp>
        <p:nvSpPr>
          <p:cNvPr id="426" name="Google Shape;426;p43"/>
          <p:cNvSpPr txBox="1">
            <a:spLocks noGrp="1"/>
          </p:cNvSpPr>
          <p:nvPr>
            <p:ph type="title" idx="4"/>
          </p:nvPr>
        </p:nvSpPr>
        <p:spPr>
          <a:xfrm>
            <a:off x="6134850" y="3190200"/>
            <a:ext cx="20961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Severe Autism</a:t>
            </a:r>
            <a:endParaRPr/>
          </a:p>
        </p:txBody>
      </p:sp>
      <p:sp>
        <p:nvSpPr>
          <p:cNvPr id="427" name="Google Shape;427;p43"/>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Autism Spectrum Levels</a:t>
            </a:r>
            <a:endParaRPr/>
          </a:p>
        </p:txBody>
      </p:sp>
      <p:pic>
        <p:nvPicPr>
          <p:cNvPr id="428" name="Google Shape;428;p43"/>
          <p:cNvPicPr preferRelativeResize="0"/>
          <p:nvPr/>
        </p:nvPicPr>
        <p:blipFill>
          <a:blip r:embed="rId3">
            <a:alphaModFix/>
          </a:blip>
          <a:stretch>
            <a:fillRect/>
          </a:stretch>
        </p:blipFill>
        <p:spPr>
          <a:xfrm>
            <a:off x="4313378" y="1793288"/>
            <a:ext cx="517250" cy="517282"/>
          </a:xfrm>
          <a:prstGeom prst="rect">
            <a:avLst/>
          </a:prstGeom>
          <a:noFill/>
          <a:ln>
            <a:noFill/>
          </a:ln>
        </p:spPr>
      </p:pic>
      <p:pic>
        <p:nvPicPr>
          <p:cNvPr id="429" name="Google Shape;429;p43"/>
          <p:cNvPicPr preferRelativeResize="0"/>
          <p:nvPr/>
        </p:nvPicPr>
        <p:blipFill>
          <a:blip r:embed="rId4">
            <a:alphaModFix/>
          </a:blip>
          <a:stretch>
            <a:fillRect/>
          </a:stretch>
        </p:blipFill>
        <p:spPr>
          <a:xfrm>
            <a:off x="6924275" y="1793300"/>
            <a:ext cx="517250" cy="517250"/>
          </a:xfrm>
          <a:prstGeom prst="rect">
            <a:avLst/>
          </a:prstGeom>
          <a:noFill/>
          <a:ln>
            <a:noFill/>
          </a:ln>
        </p:spPr>
      </p:pic>
      <p:pic>
        <p:nvPicPr>
          <p:cNvPr id="430" name="Google Shape;430;p43"/>
          <p:cNvPicPr preferRelativeResize="0"/>
          <p:nvPr/>
        </p:nvPicPr>
        <p:blipFill>
          <a:blip r:embed="rId5">
            <a:alphaModFix/>
          </a:blip>
          <a:stretch>
            <a:fillRect/>
          </a:stretch>
        </p:blipFill>
        <p:spPr>
          <a:xfrm>
            <a:off x="1676125" y="1780125"/>
            <a:ext cx="543600" cy="54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ppt_w</p:attrName>
                                        </p:attrNameLst>
                                      </p:cBhvr>
                                      <p:tavLst>
                                        <p:tav tm="0">
                                          <p:val>
                                            <p:strVal val="0"/>
                                          </p:val>
                                        </p:tav>
                                        <p:tav tm="100000">
                                          <p:val>
                                            <p:strVal val="#ppt_w"/>
                                          </p:val>
                                        </p:tav>
                                      </p:tavLst>
                                    </p:anim>
                                    <p:anim calcmode="lin" valueType="num">
                                      <p:cBhvr additive="base">
                                        <p:cTn id="8" dur="1000"/>
                                        <p:tgtEl>
                                          <p:spTgt spid="430"/>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24"/>
                                        </p:tgtEl>
                                        <p:attrNameLst>
                                          <p:attrName>style.visibility</p:attrName>
                                        </p:attrNameLst>
                                      </p:cBhvr>
                                      <p:to>
                                        <p:strVal val="visible"/>
                                      </p:to>
                                    </p:set>
                                    <p:animEffect transition="in" filter="fade">
                                      <p:cBhvr>
                                        <p:cTn id="11" dur="1000"/>
                                        <p:tgtEl>
                                          <p:spTgt spid="424"/>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428"/>
                                        </p:tgtEl>
                                        <p:attrNameLst>
                                          <p:attrName>style.visibility</p:attrName>
                                        </p:attrNameLst>
                                      </p:cBhvr>
                                      <p:to>
                                        <p:strVal val="visible"/>
                                      </p:to>
                                    </p:set>
                                    <p:anim calcmode="lin" valueType="num">
                                      <p:cBhvr additive="base">
                                        <p:cTn id="15" dur="1000"/>
                                        <p:tgtEl>
                                          <p:spTgt spid="428"/>
                                        </p:tgtEl>
                                        <p:attrNameLst>
                                          <p:attrName>ppt_w</p:attrName>
                                        </p:attrNameLst>
                                      </p:cBhvr>
                                      <p:tavLst>
                                        <p:tav tm="0">
                                          <p:val>
                                            <p:strVal val="0"/>
                                          </p:val>
                                        </p:tav>
                                        <p:tav tm="100000">
                                          <p:val>
                                            <p:strVal val="#ppt_w"/>
                                          </p:val>
                                        </p:tav>
                                      </p:tavLst>
                                    </p:anim>
                                    <p:anim calcmode="lin" valueType="num">
                                      <p:cBhvr additive="base">
                                        <p:cTn id="16" dur="1000"/>
                                        <p:tgtEl>
                                          <p:spTgt spid="428"/>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425"/>
                                        </p:tgtEl>
                                        <p:attrNameLst>
                                          <p:attrName>style.visibility</p:attrName>
                                        </p:attrNameLst>
                                      </p:cBhvr>
                                      <p:to>
                                        <p:strVal val="visible"/>
                                      </p:to>
                                    </p:set>
                                    <p:animEffect transition="in" filter="fade">
                                      <p:cBhvr>
                                        <p:cTn id="19" dur="1000"/>
                                        <p:tgtEl>
                                          <p:spTgt spid="425"/>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429"/>
                                        </p:tgtEl>
                                        <p:attrNameLst>
                                          <p:attrName>style.visibility</p:attrName>
                                        </p:attrNameLst>
                                      </p:cBhvr>
                                      <p:to>
                                        <p:strVal val="visible"/>
                                      </p:to>
                                    </p:set>
                                    <p:anim calcmode="lin" valueType="num">
                                      <p:cBhvr additive="base">
                                        <p:cTn id="23" dur="1000"/>
                                        <p:tgtEl>
                                          <p:spTgt spid="429"/>
                                        </p:tgtEl>
                                        <p:attrNameLst>
                                          <p:attrName>ppt_w</p:attrName>
                                        </p:attrNameLst>
                                      </p:cBhvr>
                                      <p:tavLst>
                                        <p:tav tm="0">
                                          <p:val>
                                            <p:strVal val="0"/>
                                          </p:val>
                                        </p:tav>
                                        <p:tav tm="100000">
                                          <p:val>
                                            <p:strVal val="#ppt_w"/>
                                          </p:val>
                                        </p:tav>
                                      </p:tavLst>
                                    </p:anim>
                                    <p:anim calcmode="lin" valueType="num">
                                      <p:cBhvr additive="base">
                                        <p:cTn id="24" dur="1000"/>
                                        <p:tgtEl>
                                          <p:spTgt spid="429"/>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426"/>
                                        </p:tgtEl>
                                        <p:attrNameLst>
                                          <p:attrName>style.visibility</p:attrName>
                                        </p:attrNameLst>
                                      </p:cBhvr>
                                      <p:to>
                                        <p:strVal val="visible"/>
                                      </p:to>
                                    </p:set>
                                    <p:animEffect transition="in" filter="fade">
                                      <p:cBhvr>
                                        <p:cTn id="27"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5" name="Google Shape;801;p63">
            <a:extLst>
              <a:ext uri="{FF2B5EF4-FFF2-40B4-BE49-F238E27FC236}">
                <a16:creationId xmlns:a16="http://schemas.microsoft.com/office/drawing/2014/main" id="{93F1F482-47FA-CAAD-4332-CAFB7F03A72F}"/>
              </a:ext>
            </a:extLst>
          </p:cNvPr>
          <p:cNvSpPr/>
          <p:nvPr/>
        </p:nvSpPr>
        <p:spPr>
          <a:xfrm>
            <a:off x="7143107" y="1437000"/>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1;p63">
            <a:extLst>
              <a:ext uri="{FF2B5EF4-FFF2-40B4-BE49-F238E27FC236}">
                <a16:creationId xmlns:a16="http://schemas.microsoft.com/office/drawing/2014/main" id="{5121F121-AFF0-82B4-045E-34C834C4CA11}"/>
              </a:ext>
            </a:extLst>
          </p:cNvPr>
          <p:cNvSpPr/>
          <p:nvPr/>
        </p:nvSpPr>
        <p:spPr>
          <a:xfrm>
            <a:off x="5470377" y="1427821"/>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01;p63">
            <a:extLst>
              <a:ext uri="{FF2B5EF4-FFF2-40B4-BE49-F238E27FC236}">
                <a16:creationId xmlns:a16="http://schemas.microsoft.com/office/drawing/2014/main" id="{46D94E4A-05F8-2B0C-92C4-19E3DD5C34C9}"/>
              </a:ext>
            </a:extLst>
          </p:cNvPr>
          <p:cNvSpPr/>
          <p:nvPr/>
        </p:nvSpPr>
        <p:spPr>
          <a:xfrm>
            <a:off x="3784794" y="141680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63">
            <a:extLst>
              <a:ext uri="{FF2B5EF4-FFF2-40B4-BE49-F238E27FC236}">
                <a16:creationId xmlns:a16="http://schemas.microsoft.com/office/drawing/2014/main" id="{8F139AEA-CDFE-C927-4C89-53B11A27D64B}"/>
              </a:ext>
            </a:extLst>
          </p:cNvPr>
          <p:cNvSpPr/>
          <p:nvPr/>
        </p:nvSpPr>
        <p:spPr>
          <a:xfrm>
            <a:off x="2099209" y="1405788"/>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426481" y="1407625"/>
            <a:ext cx="1572697"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txBox="1"/>
          <p:nvPr/>
        </p:nvSpPr>
        <p:spPr>
          <a:xfrm>
            <a:off x="36942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Oct</a:t>
            </a:r>
            <a:endParaRPr sz="2500" dirty="0">
              <a:solidFill>
                <a:srgbClr val="333A56"/>
              </a:solidFill>
              <a:latin typeface="Tenor Sans"/>
              <a:ea typeface="Tenor Sans"/>
              <a:cs typeface="Tenor Sans"/>
              <a:sym typeface="Tenor Sans"/>
            </a:endParaRPr>
          </a:p>
        </p:txBody>
      </p:sp>
      <p:sp>
        <p:nvSpPr>
          <p:cNvPr id="806" name="Google Shape;806;p63"/>
          <p:cNvSpPr txBox="1"/>
          <p:nvPr/>
        </p:nvSpPr>
        <p:spPr>
          <a:xfrm>
            <a:off x="350732"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Data Elicitation</a:t>
            </a:r>
            <a:endParaRPr dirty="0">
              <a:solidFill>
                <a:srgbClr val="333A56"/>
              </a:solidFill>
              <a:latin typeface="Nunito"/>
              <a:ea typeface="Nunito"/>
              <a:cs typeface="Nunito"/>
              <a:sym typeface="Nunito"/>
            </a:endParaRPr>
          </a:p>
        </p:txBody>
      </p:sp>
      <p:sp>
        <p:nvSpPr>
          <p:cNvPr id="807" name="Google Shape;807;p63"/>
          <p:cNvSpPr txBox="1"/>
          <p:nvPr/>
        </p:nvSpPr>
        <p:spPr>
          <a:xfrm>
            <a:off x="2060914"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333A56"/>
                </a:solidFill>
                <a:latin typeface="Tenor Sans"/>
                <a:ea typeface="Tenor Sans"/>
                <a:cs typeface="Tenor Sans"/>
                <a:sym typeface="Tenor Sans"/>
              </a:rPr>
              <a:t>Nov</a:t>
            </a:r>
            <a:endParaRPr sz="2500" dirty="0">
              <a:solidFill>
                <a:srgbClr val="333A56"/>
              </a:solidFill>
              <a:latin typeface="Tenor Sans"/>
              <a:ea typeface="Tenor Sans"/>
              <a:cs typeface="Tenor Sans"/>
              <a:sym typeface="Tenor Sans"/>
            </a:endParaRPr>
          </a:p>
        </p:txBody>
      </p:sp>
      <p:sp>
        <p:nvSpPr>
          <p:cNvPr id="808" name="Google Shape;808;p63"/>
          <p:cNvSpPr txBox="1"/>
          <p:nvPr/>
        </p:nvSpPr>
        <p:spPr>
          <a:xfrm>
            <a:off x="2071929"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Preprocessing</a:t>
            </a:r>
            <a:endParaRPr dirty="0">
              <a:solidFill>
                <a:srgbClr val="333A56"/>
              </a:solidFill>
              <a:latin typeface="Nunito"/>
              <a:ea typeface="Nunito"/>
              <a:cs typeface="Nunito"/>
              <a:sym typeface="Nunito"/>
            </a:endParaRPr>
          </a:p>
        </p:txBody>
      </p:sp>
      <p:sp>
        <p:nvSpPr>
          <p:cNvPr id="809" name="Google Shape;809;p63"/>
          <p:cNvSpPr txBox="1"/>
          <p:nvPr/>
        </p:nvSpPr>
        <p:spPr>
          <a:xfrm>
            <a:off x="3734531"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Jan</a:t>
            </a:r>
            <a:endParaRPr sz="2500" dirty="0">
              <a:solidFill>
                <a:srgbClr val="333A56"/>
              </a:solidFill>
              <a:latin typeface="Tenor Sans"/>
              <a:ea typeface="Tenor Sans"/>
              <a:cs typeface="Tenor Sans"/>
              <a:sym typeface="Tenor Sans"/>
            </a:endParaRPr>
          </a:p>
        </p:txBody>
      </p:sp>
      <p:sp>
        <p:nvSpPr>
          <p:cNvPr id="810" name="Google Shape;810;p63"/>
          <p:cNvSpPr txBox="1"/>
          <p:nvPr/>
        </p:nvSpPr>
        <p:spPr>
          <a:xfrm>
            <a:off x="5423575" y="3302375"/>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Mar </a:t>
            </a:r>
            <a:endParaRPr sz="2500" dirty="0">
              <a:solidFill>
                <a:srgbClr val="333A56"/>
              </a:solidFill>
              <a:latin typeface="Tenor Sans"/>
              <a:ea typeface="Tenor Sans"/>
              <a:cs typeface="Tenor Sans"/>
              <a:sym typeface="Tenor Sans"/>
            </a:endParaRPr>
          </a:p>
        </p:txBody>
      </p:sp>
      <p:sp>
        <p:nvSpPr>
          <p:cNvPr id="811" name="Google Shape;811;p63"/>
          <p:cNvSpPr txBox="1"/>
          <p:nvPr/>
        </p:nvSpPr>
        <p:spPr>
          <a:xfrm>
            <a:off x="7065087"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Face &amp; Emotion Detection</a:t>
            </a:r>
            <a:endParaRPr dirty="0">
              <a:solidFill>
                <a:srgbClr val="333A56"/>
              </a:solidFill>
              <a:latin typeface="Nunito"/>
              <a:ea typeface="Nunito"/>
              <a:cs typeface="Nunito"/>
              <a:sym typeface="Nunito"/>
            </a:endParaRPr>
          </a:p>
        </p:txBody>
      </p:sp>
      <p:sp>
        <p:nvSpPr>
          <p:cNvPr id="812" name="Google Shape;812;p63"/>
          <p:cNvSpPr txBox="1"/>
          <p:nvPr/>
        </p:nvSpPr>
        <p:spPr>
          <a:xfrm>
            <a:off x="3712495" y="3888900"/>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Training</a:t>
            </a:r>
            <a:endParaRPr dirty="0">
              <a:solidFill>
                <a:srgbClr val="333A56"/>
              </a:solidFill>
              <a:latin typeface="Nunito"/>
              <a:ea typeface="Nunito"/>
              <a:cs typeface="Nunito"/>
              <a:sym typeface="Nunito"/>
            </a:endParaRPr>
          </a:p>
        </p:txBody>
      </p:sp>
      <p:cxnSp>
        <p:nvCxnSpPr>
          <p:cNvPr id="813" name="Google Shape;813;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63"/>
          <p:cNvSpPr/>
          <p:nvPr/>
        </p:nvSpPr>
        <p:spPr>
          <a:xfrm>
            <a:off x="805576"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3"/>
          <p:cNvSpPr/>
          <p:nvPr/>
        </p:nvSpPr>
        <p:spPr>
          <a:xfrm>
            <a:off x="2494172"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3"/>
          <p:cNvSpPr/>
          <p:nvPr/>
        </p:nvSpPr>
        <p:spPr>
          <a:xfrm>
            <a:off x="4150903"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3"/>
          <p:cNvSpPr/>
          <p:nvPr/>
        </p:nvSpPr>
        <p:spPr>
          <a:xfrm>
            <a:off x="5858444" y="1793226"/>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075774"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2808882"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486918"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10986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FER TIMELINE</a:t>
            </a:r>
            <a:endParaRPr dirty="0"/>
          </a:p>
        </p:txBody>
      </p:sp>
      <p:sp>
        <p:nvSpPr>
          <p:cNvPr id="6" name="Google Shape;810;p63">
            <a:extLst>
              <a:ext uri="{FF2B5EF4-FFF2-40B4-BE49-F238E27FC236}">
                <a16:creationId xmlns:a16="http://schemas.microsoft.com/office/drawing/2014/main" id="{A6879D84-5955-553C-F170-51B4FCC43D9C}"/>
              </a:ext>
            </a:extLst>
          </p:cNvPr>
          <p:cNvSpPr txBox="1"/>
          <p:nvPr/>
        </p:nvSpPr>
        <p:spPr>
          <a:xfrm>
            <a:off x="7008169" y="3278503"/>
            <a:ext cx="1744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1"/>
                </a:solidFill>
                <a:latin typeface="Tenor Sans"/>
                <a:ea typeface="Tenor Sans"/>
                <a:cs typeface="Tenor Sans"/>
                <a:sym typeface="Tenor Sans"/>
              </a:rPr>
              <a:t>Apr</a:t>
            </a:r>
            <a:endParaRPr sz="2500" dirty="0">
              <a:solidFill>
                <a:srgbClr val="333A56"/>
              </a:solidFill>
              <a:latin typeface="Tenor Sans"/>
              <a:ea typeface="Tenor Sans"/>
              <a:cs typeface="Tenor Sans"/>
              <a:sym typeface="Tenor Sans"/>
            </a:endParaRPr>
          </a:p>
        </p:txBody>
      </p:sp>
      <p:sp>
        <p:nvSpPr>
          <p:cNvPr id="7" name="Google Shape;811;p63">
            <a:extLst>
              <a:ext uri="{FF2B5EF4-FFF2-40B4-BE49-F238E27FC236}">
                <a16:creationId xmlns:a16="http://schemas.microsoft.com/office/drawing/2014/main" id="{93453497-8FD9-BB73-5E7D-D61BFB558E54}"/>
              </a:ext>
            </a:extLst>
          </p:cNvPr>
          <p:cNvSpPr txBox="1"/>
          <p:nvPr/>
        </p:nvSpPr>
        <p:spPr>
          <a:xfrm>
            <a:off x="5421739" y="3898079"/>
            <a:ext cx="174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33A56"/>
                </a:solidFill>
                <a:latin typeface="Nunito"/>
                <a:ea typeface="Nunito"/>
                <a:cs typeface="Nunito"/>
                <a:sym typeface="Nunito"/>
              </a:rPr>
              <a:t>Plan B: FerPlus</a:t>
            </a:r>
            <a:endParaRPr dirty="0">
              <a:solidFill>
                <a:srgbClr val="333A56"/>
              </a:solidFill>
              <a:latin typeface="Nunito"/>
              <a:ea typeface="Nunito"/>
              <a:cs typeface="Nunito"/>
              <a:sym typeface="Nunito"/>
            </a:endParaRPr>
          </a:p>
        </p:txBody>
      </p:sp>
      <p:sp>
        <p:nvSpPr>
          <p:cNvPr id="8" name="Google Shape;817;p63">
            <a:extLst>
              <a:ext uri="{FF2B5EF4-FFF2-40B4-BE49-F238E27FC236}">
                <a16:creationId xmlns:a16="http://schemas.microsoft.com/office/drawing/2014/main" id="{1D816A26-86F7-D3F8-F53F-AF033B917907}"/>
              </a:ext>
            </a:extLst>
          </p:cNvPr>
          <p:cNvSpPr/>
          <p:nvPr/>
        </p:nvSpPr>
        <p:spPr>
          <a:xfrm>
            <a:off x="7487104" y="1802405"/>
            <a:ext cx="875400" cy="875700"/>
          </a:xfrm>
          <a:prstGeom prst="arc">
            <a:avLst>
              <a:gd name="adj1" fmla="val 16200000"/>
              <a:gd name="adj2" fmla="val 11737237"/>
            </a:avLst>
          </a:prstGeom>
          <a:solidFill>
            <a:schemeClr val="accent5">
              <a:lumMod val="75000"/>
            </a:schemeClr>
          </a:solidFill>
          <a:ln w="19050"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9;p63">
            <a:extLst>
              <a:ext uri="{FF2B5EF4-FFF2-40B4-BE49-F238E27FC236}">
                <a16:creationId xmlns:a16="http://schemas.microsoft.com/office/drawing/2014/main" id="{9CBE57DA-82E2-F25C-69A5-2ACF095FF924}"/>
              </a:ext>
            </a:extLst>
          </p:cNvPr>
          <p:cNvSpPr/>
          <p:nvPr/>
        </p:nvSpPr>
        <p:spPr>
          <a:xfrm>
            <a:off x="7761195" y="2906421"/>
            <a:ext cx="283800" cy="28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D1B996D-1C91-A313-2A88-91C682963131}"/>
                  </a:ext>
                </a:extLst>
              </p:cNvPr>
              <p:cNvGraphicFramePr>
                <a:graphicFrameLocks noChangeAspect="1"/>
              </p:cNvGraphicFramePr>
              <p:nvPr/>
            </p:nvGraphicFramePr>
            <p:xfrm>
              <a:off x="935197" y="1888964"/>
              <a:ext cx="636053" cy="636053"/>
            </p:xfrm>
            <a:graphic>
              <a:graphicData uri="http://schemas.microsoft.com/office/powerpoint/2016/slidezoom">
                <pslz:sldZm>
                  <pslz:sldZmObj sldId="318" cId="1509871254">
                    <pslz:zmPr id="{AACE078C-0A90-42BF-9E8A-81A8233E6F4D}" imageType="cover" transitionDur="1000">
                      <p166:blipFill xmlns:p166="http://schemas.microsoft.com/office/powerpoint/2016/6/main">
                        <a:blip r:embed="rId3">
                          <a:extLst>
                            <a:ext uri="{96DAC541-7B7A-43D3-8B79-37D633B846F1}">
                              <asvg:svgBlip xmlns:asvg="http://schemas.microsoft.com/office/drawing/2016/SVG/main" r:embed="rId4"/>
                            </a:ext>
                          </a:extLst>
                        </a:blip>
                        <a:stretch>
                          <a:fillRect/>
                        </a:stretch>
                      </p166:blipFill>
                      <p166:spPr xmlns:p166="http://schemas.microsoft.com/office/powerpoint/2016/6/main">
                        <a:xfrm>
                          <a:off x="0" y="0"/>
                          <a:ext cx="636053" cy="636053"/>
                        </a:xfrm>
                        <a:prstGeom prst="rect">
                          <a:avLst/>
                        </a:prstGeom>
                        <a:ln w="3175">
                          <a:noFill/>
                        </a:ln>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BD1B996D-1C91-A313-2A88-91C682963131}"/>
                  </a:ext>
                </a:extLst>
              </p:cNvPr>
              <p:cNvPicPr>
                <a:picLocks noGrp="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935197" y="1888964"/>
                <a:ext cx="636053" cy="6360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C8F6CC7-C6E3-C7F5-0E6A-8FBF1269CAD8}"/>
                  </a:ext>
                </a:extLst>
              </p:cNvPr>
              <p:cNvGraphicFramePr>
                <a:graphicFrameLocks noChangeAspect="1"/>
              </p:cNvGraphicFramePr>
              <p:nvPr/>
            </p:nvGraphicFramePr>
            <p:xfrm>
              <a:off x="2621766" y="1909608"/>
              <a:ext cx="642936" cy="642936"/>
            </p:xfrm>
            <a:graphic>
              <a:graphicData uri="http://schemas.microsoft.com/office/powerpoint/2016/slidezoom">
                <pslz:sldZm>
                  <pslz:sldZmObj sldId="323" cId="4115799922">
                    <pslz:zmPr id="{CCCB60BC-6A70-4BF6-AC56-5396197E088E}" imageType="cover" transitionDur="1000">
                      <p166:blipFill xmlns:p166="http://schemas.microsoft.com/office/powerpoint/2016/6/main">
                        <a:blip r:embed="rId8"/>
                        <a:stretch>
                          <a:fillRect/>
                        </a:stretch>
                      </p166:blipFill>
                      <p166:spPr xmlns:p166="http://schemas.microsoft.com/office/powerpoint/2016/6/main">
                        <a:xfrm>
                          <a:off x="0" y="0"/>
                          <a:ext cx="642936" cy="642936"/>
                        </a:xfrm>
                        <a:prstGeom prst="rect">
                          <a:avLst/>
                        </a:prstGeom>
                        <a:ln w="3175">
                          <a:noFill/>
                        </a:ln>
                      </p166:spPr>
                    </pslz:zmPr>
                  </pslz:sldZmObj>
                </pslz:sldZm>
              </a:graphicData>
            </a:graphic>
          </p:graphicFrame>
        </mc:Choice>
        <mc:Fallback xmlns="">
          <p:pic>
            <p:nvPicPr>
              <p:cNvPr id="24" name="Slide Zoom 23">
                <a:hlinkClick r:id="rId9" action="ppaction://hlinksldjump"/>
                <a:extLst>
                  <a:ext uri="{FF2B5EF4-FFF2-40B4-BE49-F238E27FC236}">
                    <a16:creationId xmlns:a16="http://schemas.microsoft.com/office/drawing/2014/main" id="{2C8F6CC7-C6E3-C7F5-0E6A-8FBF1269CAD8}"/>
                  </a:ext>
                </a:extLst>
              </p:cNvPr>
              <p:cNvPicPr>
                <a:picLocks noGrp="1" noRot="1" noChangeAspect="1" noMove="1" noResize="1" noEditPoints="1" noAdjustHandles="1" noChangeArrowheads="1" noChangeShapeType="1"/>
              </p:cNvPicPr>
              <p:nvPr/>
            </p:nvPicPr>
            <p:blipFill>
              <a:blip r:embed="rId10"/>
              <a:stretch>
                <a:fillRect/>
              </a:stretch>
            </p:blipFill>
            <p:spPr>
              <a:xfrm>
                <a:off x="2621766" y="1909608"/>
                <a:ext cx="642936" cy="64293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90484B3-2FD0-147C-210E-640C9025DF52}"/>
                  </a:ext>
                </a:extLst>
              </p:cNvPr>
              <p:cNvGraphicFramePr>
                <a:graphicFrameLocks noChangeAspect="1"/>
              </p:cNvGraphicFramePr>
              <p:nvPr/>
            </p:nvGraphicFramePr>
            <p:xfrm>
              <a:off x="4211494" y="1807407"/>
              <a:ext cx="780570" cy="780570"/>
            </p:xfrm>
            <a:graphic>
              <a:graphicData uri="http://schemas.microsoft.com/office/powerpoint/2016/slidezoom">
                <pslz:sldZm>
                  <pslz:sldZmObj sldId="327" cId="908205099">
                    <pslz:zmPr id="{C8C145AF-FE21-4C5A-96D4-5C857664E552}" imageType="cover" transitionDur="1000">
                      <p166:blipFill xmlns:p166="http://schemas.microsoft.com/office/powerpoint/2016/6/main">
                        <a:blip r:embed="rId11"/>
                        <a:stretch>
                          <a:fillRect/>
                        </a:stretch>
                      </p166:blipFill>
                      <p166:spPr xmlns:p166="http://schemas.microsoft.com/office/powerpoint/2016/6/main">
                        <a:xfrm>
                          <a:off x="0" y="0"/>
                          <a:ext cx="780570" cy="780570"/>
                        </a:xfrm>
                        <a:prstGeom prst="rect">
                          <a:avLst/>
                        </a:prstGeom>
                        <a:ln w="3175">
                          <a:no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790484B3-2FD0-147C-210E-640C9025DF52}"/>
                  </a:ext>
                </a:extLst>
              </p:cNvPr>
              <p:cNvPicPr>
                <a:picLocks noGrp="1" noRot="1" noChangeAspect="1" noMove="1" noResize="1" noEditPoints="1" noAdjustHandles="1" noChangeArrowheads="1" noChangeShapeType="1"/>
              </p:cNvPicPr>
              <p:nvPr/>
            </p:nvPicPr>
            <p:blipFill>
              <a:blip r:embed="rId13"/>
              <a:stretch>
                <a:fillRect/>
              </a:stretch>
            </p:blipFill>
            <p:spPr>
              <a:xfrm>
                <a:off x="4211494" y="1807407"/>
                <a:ext cx="780570" cy="78057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DDEFF5D-7EC8-0D5F-72BB-1DCFF17188A0}"/>
                  </a:ext>
                </a:extLst>
              </p:cNvPr>
              <p:cNvGraphicFramePr>
                <a:graphicFrameLocks noChangeAspect="1"/>
              </p:cNvGraphicFramePr>
              <p:nvPr/>
            </p:nvGraphicFramePr>
            <p:xfrm>
              <a:off x="5982657" y="1919744"/>
              <a:ext cx="622663" cy="622663"/>
            </p:xfrm>
            <a:graphic>
              <a:graphicData uri="http://schemas.microsoft.com/office/powerpoint/2016/slidezoom">
                <pslz:sldZm>
                  <pslz:sldZmObj sldId="331" cId="470326889">
                    <pslz:zmPr id="{F473DC26-98A6-47D8-B38A-6E372C8EDA8B}" imageType="cover" transitionDur="1000">
                      <p166:blipFill xmlns:p166="http://schemas.microsoft.com/office/powerpoint/2016/6/main">
                        <a:blip r:embed="rId14">
                          <a:extLst>
                            <a:ext uri="{96DAC541-7B7A-43D3-8B79-37D633B846F1}">
                              <asvg:svgBlip xmlns:asvg="http://schemas.microsoft.com/office/drawing/2016/SVG/main" r:embed="rId15"/>
                            </a:ext>
                          </a:extLst>
                        </a:blip>
                        <a:stretch>
                          <a:fillRect/>
                        </a:stretch>
                      </p166:blipFill>
                      <p166:spPr xmlns:p166="http://schemas.microsoft.com/office/powerpoint/2016/6/main">
                        <a:xfrm>
                          <a:off x="0" y="0"/>
                          <a:ext cx="622663" cy="622663"/>
                        </a:xfrm>
                        <a:prstGeom prst="rect">
                          <a:avLst/>
                        </a:prstGeom>
                        <a:ln w="3175">
                          <a:noFill/>
                        </a:ln>
                      </p166:spPr>
                    </pslz:zmPr>
                  </pslz:sldZmObj>
                </pslz:sldZm>
              </a:graphicData>
            </a:graphic>
          </p:graphicFrame>
        </mc:Choice>
        <mc:Fallback xmlns="">
          <p:pic>
            <p:nvPicPr>
              <p:cNvPr id="18" name="Slide Zoom 17">
                <a:hlinkClick r:id="rId16" action="ppaction://hlinksldjump"/>
                <a:extLst>
                  <a:ext uri="{FF2B5EF4-FFF2-40B4-BE49-F238E27FC236}">
                    <a16:creationId xmlns:a16="http://schemas.microsoft.com/office/drawing/2014/main" id="{ADDEFF5D-7EC8-0D5F-72BB-1DCFF17188A0}"/>
                  </a:ext>
                </a:extLst>
              </p:cNvPr>
              <p:cNvPicPr>
                <a:picLocks noGrp="1" noRot="1" noChangeAspect="1" noMove="1" noResize="1" noEditPoints="1" noAdjustHandles="1" noChangeArrowheads="1" noChangeShapeType="1"/>
              </p:cNvPicPr>
              <p:nvPr/>
            </p:nvPicPr>
            <p:blipFill>
              <a:blip r:embed="rId17">
                <a:extLst>
                  <a:ext uri="{96DAC541-7B7A-43D3-8B79-37D633B846F1}">
                    <asvg:svgBlip xmlns:asvg="http://schemas.microsoft.com/office/drawing/2016/SVG/main" r:embed="rId18"/>
                  </a:ext>
                </a:extLst>
              </a:blip>
              <a:stretch>
                <a:fillRect/>
              </a:stretch>
            </p:blipFill>
            <p:spPr>
              <a:xfrm>
                <a:off x="5982657" y="1919744"/>
                <a:ext cx="622663" cy="62266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54F3A7B4-080C-E837-C45F-5CE32B5DC112}"/>
                  </a:ext>
                </a:extLst>
              </p:cNvPr>
              <p:cNvGraphicFramePr>
                <a:graphicFrameLocks noChangeAspect="1"/>
              </p:cNvGraphicFramePr>
              <p:nvPr/>
            </p:nvGraphicFramePr>
            <p:xfrm>
              <a:off x="7592928" y="1892040"/>
              <a:ext cx="704110" cy="704110"/>
            </p:xfrm>
            <a:graphic>
              <a:graphicData uri="http://schemas.microsoft.com/office/powerpoint/2016/slidezoom">
                <pslz:sldZm>
                  <pslz:sldZmObj sldId="336" cId="213173700">
                    <pslz:zmPr id="{19F86864-CD4B-4D67-B8F4-26D3DE0817EB}" imageType="cover" transitionDur="1000">
                      <p166:blipFill xmlns:p166="http://schemas.microsoft.com/office/powerpoint/2016/6/main">
                        <a:blip r:embed="rId19">
                          <a:extLst>
                            <a:ext uri="{96DAC541-7B7A-43D3-8B79-37D633B846F1}">
                              <asvg:svgBlip xmlns:asvg="http://schemas.microsoft.com/office/drawing/2016/SVG/main" r:embed="rId20"/>
                            </a:ext>
                          </a:extLst>
                        </a:blip>
                        <a:stretch>
                          <a:fillRect/>
                        </a:stretch>
                      </p166:blipFill>
                      <p166:spPr xmlns:p166="http://schemas.microsoft.com/office/powerpoint/2016/6/main">
                        <a:xfrm>
                          <a:off x="0" y="0"/>
                          <a:ext cx="704110" cy="704110"/>
                        </a:xfrm>
                        <a:prstGeom prst="rect">
                          <a:avLst/>
                        </a:prstGeom>
                        <a:ln w="3175">
                          <a:noFill/>
                        </a:ln>
                      </p166:spPr>
                    </pslz:zmPr>
                  </pslz:sldZmObj>
                </pslz:sldZm>
              </a:graphicData>
            </a:graphic>
          </p:graphicFrame>
        </mc:Choice>
        <mc:Fallback xmlns="">
          <p:pic>
            <p:nvPicPr>
              <p:cNvPr id="20" name="Slide Zoom 19">
                <a:hlinkClick r:id="rId21" action="ppaction://hlinksldjump"/>
                <a:extLst>
                  <a:ext uri="{FF2B5EF4-FFF2-40B4-BE49-F238E27FC236}">
                    <a16:creationId xmlns:a16="http://schemas.microsoft.com/office/drawing/2014/main" id="{54F3A7B4-080C-E837-C45F-5CE32B5DC112}"/>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7592928" y="1892040"/>
                <a:ext cx="704110" cy="704110"/>
              </a:xfrm>
              <a:prstGeom prst="rect">
                <a:avLst/>
              </a:prstGeom>
              <a:ln w="3175">
                <a:noFill/>
              </a:ln>
            </p:spPr>
          </p:pic>
        </mc:Fallback>
      </mc:AlternateContent>
    </p:spTree>
    <p:extLst>
      <p:ext uri="{BB962C8B-B14F-4D97-AF65-F5344CB8AC3E}">
        <p14:creationId xmlns:p14="http://schemas.microsoft.com/office/powerpoint/2010/main" val="442192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p:nvPr/>
        </p:nvSpPr>
        <p:spPr>
          <a:xfrm>
            <a:off x="719975"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8" name="Google Shape;798;p63"/>
          <p:cNvSpPr/>
          <p:nvPr/>
        </p:nvSpPr>
        <p:spPr>
          <a:xfrm>
            <a:off x="2702908"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9" name="Google Shape;799;p63"/>
          <p:cNvSpPr/>
          <p:nvPr/>
        </p:nvSpPr>
        <p:spPr>
          <a:xfrm>
            <a:off x="4685842"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0" name="Google Shape;800;p63"/>
          <p:cNvSpPr/>
          <p:nvPr/>
        </p:nvSpPr>
        <p:spPr>
          <a:xfrm>
            <a:off x="6668775"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1" name="Google Shape;801;p63"/>
          <p:cNvSpPr txBox="1"/>
          <p:nvPr/>
        </p:nvSpPr>
        <p:spPr>
          <a:xfrm>
            <a:off x="738027"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Oct/Nov</a:t>
            </a:r>
            <a:endParaRPr sz="2500" dirty="0">
              <a:solidFill>
                <a:srgbClr val="333A56"/>
              </a:solidFill>
              <a:latin typeface="Tenor Sans"/>
              <a:ea typeface="Tenor Sans"/>
              <a:cs typeface="Tenor Sans"/>
              <a:sym typeface="Tenor Sans"/>
            </a:endParaRPr>
          </a:p>
        </p:txBody>
      </p:sp>
      <p:sp>
        <p:nvSpPr>
          <p:cNvPr id="802" name="Google Shape;802;p63"/>
          <p:cNvSpPr txBox="1"/>
          <p:nvPr/>
        </p:nvSpPr>
        <p:spPr>
          <a:xfrm>
            <a:off x="701923" y="4297207"/>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Design Phase</a:t>
            </a:r>
            <a:endParaRPr dirty="0">
              <a:solidFill>
                <a:srgbClr val="333A56"/>
              </a:solidFill>
              <a:latin typeface="Nunito"/>
              <a:ea typeface="Nunito"/>
              <a:cs typeface="Nunito"/>
              <a:sym typeface="Nunito"/>
            </a:endParaRPr>
          </a:p>
        </p:txBody>
      </p:sp>
      <p:sp>
        <p:nvSpPr>
          <p:cNvPr id="803" name="Google Shape;803;p63"/>
          <p:cNvSpPr txBox="1"/>
          <p:nvPr/>
        </p:nvSpPr>
        <p:spPr>
          <a:xfrm>
            <a:off x="2749940"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Nov/Dec</a:t>
            </a:r>
            <a:endParaRPr sz="2500" dirty="0">
              <a:solidFill>
                <a:srgbClr val="333A56"/>
              </a:solidFill>
              <a:latin typeface="Tenor Sans"/>
              <a:ea typeface="Tenor Sans"/>
              <a:cs typeface="Tenor Sans"/>
              <a:sym typeface="Tenor Sans"/>
            </a:endParaRPr>
          </a:p>
        </p:txBody>
      </p:sp>
      <p:sp>
        <p:nvSpPr>
          <p:cNvPr id="804" name="Google Shape;804;p63"/>
          <p:cNvSpPr txBox="1"/>
          <p:nvPr/>
        </p:nvSpPr>
        <p:spPr>
          <a:xfrm>
            <a:off x="2717225" y="429971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Learning Phase</a:t>
            </a:r>
            <a:endParaRPr dirty="0">
              <a:solidFill>
                <a:srgbClr val="333A56"/>
              </a:solidFill>
              <a:latin typeface="Nunito"/>
              <a:ea typeface="Nunito"/>
              <a:cs typeface="Nunito"/>
              <a:sym typeface="Nunito"/>
            </a:endParaRPr>
          </a:p>
        </p:txBody>
      </p:sp>
      <p:sp>
        <p:nvSpPr>
          <p:cNvPr id="805" name="Google Shape;805;p63"/>
          <p:cNvSpPr txBox="1"/>
          <p:nvPr/>
        </p:nvSpPr>
        <p:spPr>
          <a:xfrm>
            <a:off x="4732873" y="3442662"/>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Dec/Mar</a:t>
            </a:r>
          </a:p>
        </p:txBody>
      </p:sp>
      <p:sp>
        <p:nvSpPr>
          <p:cNvPr id="806" name="Google Shape;806;p63"/>
          <p:cNvSpPr txBox="1"/>
          <p:nvPr/>
        </p:nvSpPr>
        <p:spPr>
          <a:xfrm>
            <a:off x="6679500" y="3449076"/>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Apr/May</a:t>
            </a:r>
          </a:p>
        </p:txBody>
      </p:sp>
      <p:sp>
        <p:nvSpPr>
          <p:cNvPr id="807" name="Google Shape;807;p63"/>
          <p:cNvSpPr txBox="1"/>
          <p:nvPr/>
        </p:nvSpPr>
        <p:spPr>
          <a:xfrm>
            <a:off x="6668775" y="432630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Mobile Developement</a:t>
            </a:r>
            <a:endParaRPr dirty="0">
              <a:solidFill>
                <a:srgbClr val="333A56"/>
              </a:solidFill>
              <a:latin typeface="Nunito"/>
              <a:ea typeface="Nunito"/>
              <a:cs typeface="Nunito"/>
              <a:sym typeface="Nunito"/>
            </a:endParaRPr>
          </a:p>
        </p:txBody>
      </p:sp>
      <p:sp>
        <p:nvSpPr>
          <p:cNvPr id="808" name="Google Shape;808;p63"/>
          <p:cNvSpPr txBox="1"/>
          <p:nvPr/>
        </p:nvSpPr>
        <p:spPr>
          <a:xfrm>
            <a:off x="4740301" y="4326300"/>
            <a:ext cx="1706109"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Development Phase</a:t>
            </a:r>
            <a:endParaRPr dirty="0">
              <a:solidFill>
                <a:srgbClr val="333A56"/>
              </a:solidFill>
              <a:latin typeface="Nunito"/>
              <a:ea typeface="Nunito"/>
              <a:cs typeface="Nunito"/>
              <a:sym typeface="Nunito"/>
            </a:endParaRPr>
          </a:p>
        </p:txBody>
      </p:sp>
      <p:cxnSp>
        <p:nvCxnSpPr>
          <p:cNvPr id="809" name="Google Shape;809;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63"/>
          <p:cNvSpPr/>
          <p:nvPr/>
        </p:nvSpPr>
        <p:spPr>
          <a:xfrm>
            <a:off x="1154525"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1" name="Google Shape;811;p63"/>
          <p:cNvSpPr/>
          <p:nvPr/>
        </p:nvSpPr>
        <p:spPr>
          <a:xfrm>
            <a:off x="31374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2" name="Google Shape;812;p63"/>
          <p:cNvSpPr/>
          <p:nvPr/>
        </p:nvSpPr>
        <p:spPr>
          <a:xfrm>
            <a:off x="5120388"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3" name="Google Shape;813;p63"/>
          <p:cNvSpPr/>
          <p:nvPr/>
        </p:nvSpPr>
        <p:spPr>
          <a:xfrm>
            <a:off x="71033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grpSp>
        <p:nvGrpSpPr>
          <p:cNvPr id="823" name="Google Shape;823;p63"/>
          <p:cNvGrpSpPr/>
          <p:nvPr/>
        </p:nvGrpSpPr>
        <p:grpSpPr>
          <a:xfrm>
            <a:off x="3384636" y="1926633"/>
            <a:ext cx="381028" cy="514471"/>
            <a:chOff x="5508150" y="1614725"/>
            <a:chExt cx="263050" cy="355175"/>
          </a:xfrm>
        </p:grpSpPr>
        <p:sp>
          <p:nvSpPr>
            <p:cNvPr id="824" name="Google Shape;824;p63"/>
            <p:cNvSpPr/>
            <p:nvPr/>
          </p:nvSpPr>
          <p:spPr>
            <a:xfrm>
              <a:off x="5636200" y="1614725"/>
              <a:ext cx="9275" cy="41175"/>
            </a:xfrm>
            <a:custGeom>
              <a:avLst/>
              <a:gdLst/>
              <a:ahLst/>
              <a:cxnLst/>
              <a:rect l="l" t="t" r="r" b="b"/>
              <a:pathLst>
                <a:path w="371" h="1647" extrusionOk="0">
                  <a:moveTo>
                    <a:pt x="0" y="1"/>
                  </a:moveTo>
                  <a:lnTo>
                    <a:pt x="0" y="1646"/>
                  </a:lnTo>
                  <a:lnTo>
                    <a:pt x="371" y="1646"/>
                  </a:lnTo>
                  <a:lnTo>
                    <a:pt x="371"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25" name="Google Shape;825;p63"/>
            <p:cNvSpPr/>
            <p:nvPr/>
          </p:nvSpPr>
          <p:spPr>
            <a:xfrm>
              <a:off x="5688925" y="1622250"/>
              <a:ext cx="24350" cy="48125"/>
            </a:xfrm>
            <a:custGeom>
              <a:avLst/>
              <a:gdLst/>
              <a:ahLst/>
              <a:cxnLst/>
              <a:rect l="l" t="t" r="r" b="b"/>
              <a:pathLst>
                <a:path w="974" h="1925" extrusionOk="0">
                  <a:moveTo>
                    <a:pt x="580" y="1"/>
                  </a:moveTo>
                  <a:lnTo>
                    <a:pt x="0" y="1739"/>
                  </a:lnTo>
                  <a:lnTo>
                    <a:pt x="394" y="1925"/>
                  </a:lnTo>
                  <a:lnTo>
                    <a:pt x="973" y="186"/>
                  </a:lnTo>
                  <a:lnTo>
                    <a:pt x="580"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26" name="Google Shape;826;p63"/>
            <p:cNvSpPr/>
            <p:nvPr/>
          </p:nvSpPr>
          <p:spPr>
            <a:xfrm>
              <a:off x="5730050" y="1665725"/>
              <a:ext cx="41150" cy="38250"/>
            </a:xfrm>
            <a:custGeom>
              <a:avLst/>
              <a:gdLst/>
              <a:ahLst/>
              <a:cxnLst/>
              <a:rect l="l" t="t" r="r" b="b"/>
              <a:pathLst>
                <a:path w="1646" h="1530" extrusionOk="0">
                  <a:moveTo>
                    <a:pt x="1461" y="0"/>
                  </a:moveTo>
                  <a:lnTo>
                    <a:pt x="1" y="1159"/>
                  </a:lnTo>
                  <a:lnTo>
                    <a:pt x="302" y="1530"/>
                  </a:lnTo>
                  <a:lnTo>
                    <a:pt x="1646" y="278"/>
                  </a:lnTo>
                  <a:lnTo>
                    <a:pt x="1461"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27" name="Google Shape;827;p63"/>
            <p:cNvSpPr/>
            <p:nvPr/>
          </p:nvSpPr>
          <p:spPr>
            <a:xfrm>
              <a:off x="5568400" y="1622250"/>
              <a:ext cx="24375" cy="48125"/>
            </a:xfrm>
            <a:custGeom>
              <a:avLst/>
              <a:gdLst/>
              <a:ahLst/>
              <a:cxnLst/>
              <a:rect l="l" t="t" r="r" b="b"/>
              <a:pathLst>
                <a:path w="975" h="1925" extrusionOk="0">
                  <a:moveTo>
                    <a:pt x="395" y="1"/>
                  </a:moveTo>
                  <a:lnTo>
                    <a:pt x="1" y="186"/>
                  </a:lnTo>
                  <a:lnTo>
                    <a:pt x="580" y="1925"/>
                  </a:lnTo>
                  <a:lnTo>
                    <a:pt x="974" y="1739"/>
                  </a:lnTo>
                  <a:lnTo>
                    <a:pt x="395"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28" name="Google Shape;828;p63"/>
            <p:cNvSpPr/>
            <p:nvPr/>
          </p:nvSpPr>
          <p:spPr>
            <a:xfrm>
              <a:off x="5508150" y="1665725"/>
              <a:ext cx="43475" cy="38250"/>
            </a:xfrm>
            <a:custGeom>
              <a:avLst/>
              <a:gdLst/>
              <a:ahLst/>
              <a:cxnLst/>
              <a:rect l="l" t="t" r="r" b="b"/>
              <a:pathLst>
                <a:path w="1739" h="1530" extrusionOk="0">
                  <a:moveTo>
                    <a:pt x="279" y="0"/>
                  </a:moveTo>
                  <a:lnTo>
                    <a:pt x="0" y="278"/>
                  </a:lnTo>
                  <a:lnTo>
                    <a:pt x="1437" y="1530"/>
                  </a:lnTo>
                  <a:lnTo>
                    <a:pt x="1739" y="1159"/>
                  </a:lnTo>
                  <a:lnTo>
                    <a:pt x="279"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29" name="Google Shape;829;p63"/>
            <p:cNvSpPr/>
            <p:nvPr/>
          </p:nvSpPr>
          <p:spPr>
            <a:xfrm>
              <a:off x="5532475" y="1750300"/>
              <a:ext cx="202825" cy="219600"/>
            </a:xfrm>
            <a:custGeom>
              <a:avLst/>
              <a:gdLst/>
              <a:ahLst/>
              <a:cxnLst/>
              <a:rect l="l" t="t" r="r" b="b"/>
              <a:pathLst>
                <a:path w="8113" h="8784" extrusionOk="0">
                  <a:moveTo>
                    <a:pt x="6559" y="5400"/>
                  </a:moveTo>
                  <a:lnTo>
                    <a:pt x="6559" y="5887"/>
                  </a:lnTo>
                  <a:lnTo>
                    <a:pt x="5493" y="5887"/>
                  </a:lnTo>
                  <a:lnTo>
                    <a:pt x="5493" y="6374"/>
                  </a:lnTo>
                  <a:lnTo>
                    <a:pt x="6559" y="6374"/>
                  </a:lnTo>
                  <a:lnTo>
                    <a:pt x="6559" y="6837"/>
                  </a:lnTo>
                  <a:lnTo>
                    <a:pt x="2110" y="6837"/>
                  </a:lnTo>
                  <a:lnTo>
                    <a:pt x="2110" y="6374"/>
                  </a:lnTo>
                  <a:lnTo>
                    <a:pt x="4335" y="6374"/>
                  </a:lnTo>
                  <a:lnTo>
                    <a:pt x="4335" y="5887"/>
                  </a:lnTo>
                  <a:lnTo>
                    <a:pt x="2110" y="5887"/>
                  </a:lnTo>
                  <a:lnTo>
                    <a:pt x="2110" y="5400"/>
                  </a:lnTo>
                  <a:close/>
                  <a:moveTo>
                    <a:pt x="6258" y="7231"/>
                  </a:moveTo>
                  <a:lnTo>
                    <a:pt x="6258" y="7996"/>
                  </a:lnTo>
                  <a:lnTo>
                    <a:pt x="5980" y="8390"/>
                  </a:lnTo>
                  <a:lnTo>
                    <a:pt x="2596" y="8390"/>
                  </a:lnTo>
                  <a:lnTo>
                    <a:pt x="2411" y="7996"/>
                  </a:lnTo>
                  <a:lnTo>
                    <a:pt x="2411" y="7231"/>
                  </a:lnTo>
                  <a:close/>
                  <a:moveTo>
                    <a:pt x="372" y="1"/>
                  </a:moveTo>
                  <a:lnTo>
                    <a:pt x="372" y="1"/>
                  </a:lnTo>
                  <a:cubicBezTo>
                    <a:pt x="1" y="1623"/>
                    <a:pt x="673" y="3361"/>
                    <a:pt x="2110" y="4334"/>
                  </a:cubicBezTo>
                  <a:lnTo>
                    <a:pt x="2110" y="5006"/>
                  </a:lnTo>
                  <a:lnTo>
                    <a:pt x="1623" y="5006"/>
                  </a:lnTo>
                  <a:lnTo>
                    <a:pt x="1623" y="7231"/>
                  </a:lnTo>
                  <a:lnTo>
                    <a:pt x="2017" y="7231"/>
                  </a:lnTo>
                  <a:lnTo>
                    <a:pt x="2017" y="8112"/>
                  </a:lnTo>
                  <a:lnTo>
                    <a:pt x="2411" y="8784"/>
                  </a:lnTo>
                  <a:lnTo>
                    <a:pt x="6258" y="8784"/>
                  </a:lnTo>
                  <a:lnTo>
                    <a:pt x="6652" y="8112"/>
                  </a:lnTo>
                  <a:lnTo>
                    <a:pt x="6652" y="7231"/>
                  </a:lnTo>
                  <a:lnTo>
                    <a:pt x="6953" y="7231"/>
                  </a:lnTo>
                  <a:lnTo>
                    <a:pt x="6953" y="5006"/>
                  </a:lnTo>
                  <a:lnTo>
                    <a:pt x="6559" y="5006"/>
                  </a:lnTo>
                  <a:lnTo>
                    <a:pt x="6559" y="4334"/>
                  </a:lnTo>
                  <a:cubicBezTo>
                    <a:pt x="7231" y="3848"/>
                    <a:pt x="7718" y="3268"/>
                    <a:pt x="8112" y="2504"/>
                  </a:cubicBezTo>
                  <a:lnTo>
                    <a:pt x="7718" y="2318"/>
                  </a:lnTo>
                  <a:cubicBezTo>
                    <a:pt x="7417" y="2990"/>
                    <a:pt x="6953" y="3662"/>
                    <a:pt x="6258" y="4056"/>
                  </a:cubicBezTo>
                  <a:lnTo>
                    <a:pt x="4729" y="4056"/>
                  </a:lnTo>
                  <a:lnTo>
                    <a:pt x="4729" y="4427"/>
                  </a:lnTo>
                  <a:lnTo>
                    <a:pt x="6073" y="4427"/>
                  </a:lnTo>
                  <a:lnTo>
                    <a:pt x="6073" y="5006"/>
                  </a:lnTo>
                  <a:lnTo>
                    <a:pt x="2504" y="5006"/>
                  </a:lnTo>
                  <a:lnTo>
                    <a:pt x="2504" y="4149"/>
                  </a:lnTo>
                  <a:lnTo>
                    <a:pt x="2411" y="4056"/>
                  </a:lnTo>
                  <a:cubicBezTo>
                    <a:pt x="1044" y="3176"/>
                    <a:pt x="464" y="1623"/>
                    <a:pt x="766" y="93"/>
                  </a:cubicBezTo>
                  <a:lnTo>
                    <a:pt x="372"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30" name="Google Shape;830;p63"/>
            <p:cNvSpPr/>
            <p:nvPr/>
          </p:nvSpPr>
          <p:spPr>
            <a:xfrm>
              <a:off x="5544075" y="1672675"/>
              <a:ext cx="198175" cy="130375"/>
            </a:xfrm>
            <a:custGeom>
              <a:avLst/>
              <a:gdLst/>
              <a:ahLst/>
              <a:cxnLst/>
              <a:rect l="l" t="t" r="r" b="b"/>
              <a:pathLst>
                <a:path w="7927" h="5215" extrusionOk="0">
                  <a:moveTo>
                    <a:pt x="3871" y="0"/>
                  </a:moveTo>
                  <a:cubicBezTo>
                    <a:pt x="2132" y="0"/>
                    <a:pt x="580" y="1066"/>
                    <a:pt x="0" y="2712"/>
                  </a:cubicBezTo>
                  <a:lnTo>
                    <a:pt x="394" y="2804"/>
                  </a:lnTo>
                  <a:cubicBezTo>
                    <a:pt x="974" y="1368"/>
                    <a:pt x="2318" y="394"/>
                    <a:pt x="3871" y="394"/>
                  </a:cubicBezTo>
                  <a:cubicBezTo>
                    <a:pt x="5910" y="394"/>
                    <a:pt x="7440" y="2040"/>
                    <a:pt x="7440" y="4056"/>
                  </a:cubicBezTo>
                  <a:cubicBezTo>
                    <a:pt x="7440" y="4357"/>
                    <a:pt x="7440" y="4728"/>
                    <a:pt x="7347" y="5029"/>
                  </a:cubicBezTo>
                  <a:lnTo>
                    <a:pt x="7741" y="5215"/>
                  </a:lnTo>
                  <a:cubicBezTo>
                    <a:pt x="7834" y="4844"/>
                    <a:pt x="7926" y="4450"/>
                    <a:pt x="7926" y="4056"/>
                  </a:cubicBezTo>
                  <a:cubicBezTo>
                    <a:pt x="7926" y="1831"/>
                    <a:pt x="6095" y="0"/>
                    <a:pt x="3871" y="0"/>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31" name="Google Shape;831;p63"/>
            <p:cNvSpPr/>
            <p:nvPr/>
          </p:nvSpPr>
          <p:spPr>
            <a:xfrm>
              <a:off x="5599700" y="1774050"/>
              <a:ext cx="72450" cy="9875"/>
            </a:xfrm>
            <a:custGeom>
              <a:avLst/>
              <a:gdLst/>
              <a:ahLst/>
              <a:cxnLst/>
              <a:rect l="l" t="t" r="r" b="b"/>
              <a:pathLst>
                <a:path w="2898" h="395" extrusionOk="0">
                  <a:moveTo>
                    <a:pt x="0" y="1"/>
                  </a:moveTo>
                  <a:lnTo>
                    <a:pt x="0" y="395"/>
                  </a:lnTo>
                  <a:lnTo>
                    <a:pt x="394" y="395"/>
                  </a:lnTo>
                  <a:lnTo>
                    <a:pt x="394" y="1"/>
                  </a:lnTo>
                  <a:close/>
                  <a:moveTo>
                    <a:pt x="1252" y="1"/>
                  </a:moveTo>
                  <a:lnTo>
                    <a:pt x="1252" y="395"/>
                  </a:lnTo>
                  <a:lnTo>
                    <a:pt x="1646" y="395"/>
                  </a:lnTo>
                  <a:lnTo>
                    <a:pt x="1646" y="1"/>
                  </a:lnTo>
                  <a:close/>
                  <a:moveTo>
                    <a:pt x="2526" y="1"/>
                  </a:moveTo>
                  <a:lnTo>
                    <a:pt x="2526" y="395"/>
                  </a:lnTo>
                  <a:lnTo>
                    <a:pt x="2897" y="395"/>
                  </a:lnTo>
                  <a:lnTo>
                    <a:pt x="2897"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grpSp>
      <p:sp>
        <p:nvSpPr>
          <p:cNvPr id="845" name="Google Shape;845;p63"/>
          <p:cNvSpPr/>
          <p:nvPr/>
        </p:nvSpPr>
        <p:spPr>
          <a:xfrm>
            <a:off x="1450350"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defTabSz="685800"/>
            <a:endParaRPr>
              <a:ea typeface="+mn-ea"/>
            </a:endParaRPr>
          </a:p>
        </p:txBody>
      </p:sp>
      <p:sp>
        <p:nvSpPr>
          <p:cNvPr id="846" name="Google Shape;846;p63"/>
          <p:cNvSpPr/>
          <p:nvPr/>
        </p:nvSpPr>
        <p:spPr>
          <a:xfrm>
            <a:off x="3436850"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47" name="Google Shape;847;p63"/>
          <p:cNvSpPr/>
          <p:nvPr/>
        </p:nvSpPr>
        <p:spPr>
          <a:xfrm>
            <a:off x="5423350"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defTabSz="685800"/>
            <a:endParaRPr>
              <a:ea typeface="+mn-ea"/>
            </a:endParaRPr>
          </a:p>
        </p:txBody>
      </p:sp>
      <p:sp>
        <p:nvSpPr>
          <p:cNvPr id="848" name="Google Shape;848;p63"/>
          <p:cNvSpPr/>
          <p:nvPr/>
        </p:nvSpPr>
        <p:spPr>
          <a:xfrm>
            <a:off x="740985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defTabSz="685800"/>
            <a:endParaRPr>
              <a:ea typeface="+mn-ea"/>
            </a:endParaRPr>
          </a:p>
        </p:txBody>
      </p:sp>
      <p:sp>
        <p:nvSpPr>
          <p:cNvPr id="849" name="Google Shape;849;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r>
              <a:rPr lang="en" dirty="0"/>
              <a:t>MOBILE APP TIMELINE</a:t>
            </a:r>
            <a:endParaRPr dirty="0"/>
          </a:p>
        </p:txBody>
      </p:sp>
      <p:grpSp>
        <p:nvGrpSpPr>
          <p:cNvPr id="55" name="Google Shape;1093;p68"/>
          <p:cNvGrpSpPr/>
          <p:nvPr/>
        </p:nvGrpSpPr>
        <p:grpSpPr>
          <a:xfrm>
            <a:off x="5276612" y="1952178"/>
            <a:ext cx="526998" cy="531394"/>
            <a:chOff x="1757075" y="2146025"/>
            <a:chExt cx="357500" cy="354600"/>
          </a:xfrm>
        </p:grpSpPr>
        <p:sp>
          <p:nvSpPr>
            <p:cNvPr id="56" name="Google Shape;1094;p68"/>
            <p:cNvSpPr/>
            <p:nvPr/>
          </p:nvSpPr>
          <p:spPr>
            <a:xfrm>
              <a:off x="1798200" y="2184825"/>
              <a:ext cx="103725" cy="106050"/>
            </a:xfrm>
            <a:custGeom>
              <a:avLst/>
              <a:gdLst/>
              <a:ahLst/>
              <a:cxnLst/>
              <a:rect l="l" t="t" r="r" b="b"/>
              <a:pathLst>
                <a:path w="4149" h="4242" extrusionOk="0">
                  <a:moveTo>
                    <a:pt x="2017" y="464"/>
                  </a:moveTo>
                  <a:cubicBezTo>
                    <a:pt x="2990" y="464"/>
                    <a:pt x="3755" y="1160"/>
                    <a:pt x="3755" y="2110"/>
                  </a:cubicBezTo>
                  <a:cubicBezTo>
                    <a:pt x="3755" y="3083"/>
                    <a:pt x="2990" y="3755"/>
                    <a:pt x="2017" y="3755"/>
                  </a:cubicBezTo>
                  <a:cubicBezTo>
                    <a:pt x="1159" y="3755"/>
                    <a:pt x="371" y="3083"/>
                    <a:pt x="371" y="2110"/>
                  </a:cubicBezTo>
                  <a:cubicBezTo>
                    <a:pt x="371" y="1160"/>
                    <a:pt x="1159" y="464"/>
                    <a:pt x="2017" y="464"/>
                  </a:cubicBezTo>
                  <a:close/>
                  <a:moveTo>
                    <a:pt x="2017" y="1"/>
                  </a:moveTo>
                  <a:cubicBezTo>
                    <a:pt x="858" y="1"/>
                    <a:pt x="0" y="951"/>
                    <a:pt x="0" y="2110"/>
                  </a:cubicBezTo>
                  <a:cubicBezTo>
                    <a:pt x="0" y="3269"/>
                    <a:pt x="858" y="4242"/>
                    <a:pt x="2017" y="4242"/>
                  </a:cubicBezTo>
                  <a:cubicBezTo>
                    <a:pt x="3175" y="4242"/>
                    <a:pt x="4149" y="3269"/>
                    <a:pt x="4149" y="2110"/>
                  </a:cubicBezTo>
                  <a:cubicBezTo>
                    <a:pt x="4149" y="951"/>
                    <a:pt x="3175" y="1"/>
                    <a:pt x="2017"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7" name="Google Shape;1095;p68"/>
            <p:cNvSpPr/>
            <p:nvPr/>
          </p:nvSpPr>
          <p:spPr>
            <a:xfrm>
              <a:off x="1817325" y="2206275"/>
              <a:ext cx="62600" cy="62600"/>
            </a:xfrm>
            <a:custGeom>
              <a:avLst/>
              <a:gdLst/>
              <a:ahLst/>
              <a:cxnLst/>
              <a:rect l="l" t="t" r="r" b="b"/>
              <a:pathLst>
                <a:path w="2504" h="2504" extrusionOk="0">
                  <a:moveTo>
                    <a:pt x="1252" y="0"/>
                  </a:moveTo>
                  <a:cubicBezTo>
                    <a:pt x="1066" y="0"/>
                    <a:pt x="765" y="93"/>
                    <a:pt x="580" y="186"/>
                  </a:cubicBezTo>
                  <a:lnTo>
                    <a:pt x="881" y="580"/>
                  </a:lnTo>
                  <a:cubicBezTo>
                    <a:pt x="974" y="487"/>
                    <a:pt x="1159" y="394"/>
                    <a:pt x="1252" y="394"/>
                  </a:cubicBezTo>
                  <a:cubicBezTo>
                    <a:pt x="1738" y="394"/>
                    <a:pt x="2132" y="765"/>
                    <a:pt x="2132" y="1252"/>
                  </a:cubicBezTo>
                  <a:cubicBezTo>
                    <a:pt x="2132" y="1738"/>
                    <a:pt x="1738" y="2132"/>
                    <a:pt x="1252" y="2132"/>
                  </a:cubicBezTo>
                  <a:cubicBezTo>
                    <a:pt x="765" y="2132"/>
                    <a:pt x="487" y="1738"/>
                    <a:pt x="487" y="1252"/>
                  </a:cubicBezTo>
                  <a:cubicBezTo>
                    <a:pt x="487" y="1066"/>
                    <a:pt x="487" y="881"/>
                    <a:pt x="580" y="765"/>
                  </a:cubicBezTo>
                  <a:lnTo>
                    <a:pt x="186" y="580"/>
                  </a:lnTo>
                  <a:cubicBezTo>
                    <a:pt x="93" y="765"/>
                    <a:pt x="0" y="974"/>
                    <a:pt x="0" y="1252"/>
                  </a:cubicBezTo>
                  <a:cubicBezTo>
                    <a:pt x="0" y="1924"/>
                    <a:pt x="580" y="2503"/>
                    <a:pt x="1252" y="2503"/>
                  </a:cubicBezTo>
                  <a:cubicBezTo>
                    <a:pt x="1924" y="2503"/>
                    <a:pt x="2503" y="1924"/>
                    <a:pt x="2503" y="1252"/>
                  </a:cubicBezTo>
                  <a:cubicBezTo>
                    <a:pt x="2503" y="580"/>
                    <a:pt x="1924" y="0"/>
                    <a:pt x="1252" y="0"/>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8" name="Google Shape;1096;p68"/>
            <p:cNvSpPr/>
            <p:nvPr/>
          </p:nvSpPr>
          <p:spPr>
            <a:xfrm>
              <a:off x="1757075" y="2146025"/>
              <a:ext cx="183675" cy="183675"/>
            </a:xfrm>
            <a:custGeom>
              <a:avLst/>
              <a:gdLst/>
              <a:ahLst/>
              <a:cxnLst/>
              <a:rect l="l" t="t" r="r" b="b"/>
              <a:pathLst>
                <a:path w="7347" h="7347" extrusionOk="0">
                  <a:moveTo>
                    <a:pt x="4241" y="394"/>
                  </a:moveTo>
                  <a:lnTo>
                    <a:pt x="4450" y="1252"/>
                  </a:lnTo>
                  <a:cubicBezTo>
                    <a:pt x="4728" y="1252"/>
                    <a:pt x="4728" y="1252"/>
                    <a:pt x="4913" y="1344"/>
                  </a:cubicBezTo>
                  <a:lnTo>
                    <a:pt x="5608" y="973"/>
                  </a:lnTo>
                  <a:lnTo>
                    <a:pt x="6373" y="1831"/>
                  </a:lnTo>
                  <a:lnTo>
                    <a:pt x="5979" y="2503"/>
                  </a:lnTo>
                  <a:cubicBezTo>
                    <a:pt x="6072" y="2712"/>
                    <a:pt x="6072" y="2712"/>
                    <a:pt x="6188" y="2897"/>
                  </a:cubicBezTo>
                  <a:lnTo>
                    <a:pt x="6953" y="3082"/>
                  </a:lnTo>
                  <a:lnTo>
                    <a:pt x="6953" y="4241"/>
                  </a:lnTo>
                  <a:lnTo>
                    <a:pt x="6188" y="4450"/>
                  </a:lnTo>
                  <a:cubicBezTo>
                    <a:pt x="6072" y="4635"/>
                    <a:pt x="6072" y="4635"/>
                    <a:pt x="5979" y="4821"/>
                  </a:cubicBezTo>
                  <a:lnTo>
                    <a:pt x="6373" y="5493"/>
                  </a:lnTo>
                  <a:lnTo>
                    <a:pt x="5608" y="6373"/>
                  </a:lnTo>
                  <a:lnTo>
                    <a:pt x="4913" y="5887"/>
                  </a:lnTo>
                  <a:cubicBezTo>
                    <a:pt x="4635" y="6072"/>
                    <a:pt x="4635" y="6072"/>
                    <a:pt x="4450" y="6072"/>
                  </a:cubicBezTo>
                  <a:lnTo>
                    <a:pt x="4241" y="6953"/>
                  </a:lnTo>
                  <a:lnTo>
                    <a:pt x="3082" y="6953"/>
                  </a:lnTo>
                  <a:lnTo>
                    <a:pt x="2897" y="6072"/>
                  </a:lnTo>
                  <a:lnTo>
                    <a:pt x="2503" y="5887"/>
                  </a:lnTo>
                  <a:lnTo>
                    <a:pt x="1831" y="6373"/>
                  </a:lnTo>
                  <a:lnTo>
                    <a:pt x="973" y="5493"/>
                  </a:lnTo>
                  <a:lnTo>
                    <a:pt x="1437" y="4821"/>
                  </a:lnTo>
                  <a:cubicBezTo>
                    <a:pt x="1344" y="4635"/>
                    <a:pt x="1344" y="4635"/>
                    <a:pt x="1251" y="4450"/>
                  </a:cubicBezTo>
                  <a:lnTo>
                    <a:pt x="487" y="4241"/>
                  </a:lnTo>
                  <a:lnTo>
                    <a:pt x="487" y="3082"/>
                  </a:lnTo>
                  <a:lnTo>
                    <a:pt x="1251" y="2897"/>
                  </a:lnTo>
                  <a:cubicBezTo>
                    <a:pt x="1344" y="2712"/>
                    <a:pt x="1344" y="2712"/>
                    <a:pt x="1437" y="2503"/>
                  </a:cubicBezTo>
                  <a:lnTo>
                    <a:pt x="973" y="1831"/>
                  </a:lnTo>
                  <a:lnTo>
                    <a:pt x="1831" y="973"/>
                  </a:lnTo>
                  <a:lnTo>
                    <a:pt x="2503" y="1344"/>
                  </a:lnTo>
                  <a:cubicBezTo>
                    <a:pt x="2712" y="1252"/>
                    <a:pt x="2712" y="1252"/>
                    <a:pt x="2897" y="1252"/>
                  </a:cubicBezTo>
                  <a:lnTo>
                    <a:pt x="3082" y="394"/>
                  </a:lnTo>
                  <a:close/>
                  <a:moveTo>
                    <a:pt x="2804" y="0"/>
                  </a:moveTo>
                  <a:lnTo>
                    <a:pt x="2596" y="858"/>
                  </a:lnTo>
                  <a:lnTo>
                    <a:pt x="2503" y="858"/>
                  </a:lnTo>
                  <a:lnTo>
                    <a:pt x="1738" y="394"/>
                  </a:lnTo>
                  <a:lnTo>
                    <a:pt x="487" y="1738"/>
                  </a:lnTo>
                  <a:lnTo>
                    <a:pt x="973" y="2503"/>
                  </a:lnTo>
                  <a:lnTo>
                    <a:pt x="0" y="2712"/>
                  </a:lnTo>
                  <a:lnTo>
                    <a:pt x="0" y="4635"/>
                  </a:lnTo>
                  <a:lnTo>
                    <a:pt x="973" y="4821"/>
                  </a:lnTo>
                  <a:lnTo>
                    <a:pt x="487" y="5608"/>
                  </a:lnTo>
                  <a:lnTo>
                    <a:pt x="1738" y="6953"/>
                  </a:lnTo>
                  <a:lnTo>
                    <a:pt x="2503" y="6373"/>
                  </a:lnTo>
                  <a:cubicBezTo>
                    <a:pt x="2503" y="6373"/>
                    <a:pt x="2596" y="6373"/>
                    <a:pt x="2596" y="6466"/>
                  </a:cubicBezTo>
                  <a:lnTo>
                    <a:pt x="2804" y="7347"/>
                  </a:lnTo>
                  <a:lnTo>
                    <a:pt x="4635" y="7347"/>
                  </a:lnTo>
                  <a:lnTo>
                    <a:pt x="4820" y="6466"/>
                  </a:lnTo>
                  <a:lnTo>
                    <a:pt x="4820" y="6373"/>
                  </a:lnTo>
                  <a:lnTo>
                    <a:pt x="5608" y="6953"/>
                  </a:lnTo>
                  <a:lnTo>
                    <a:pt x="6953" y="5608"/>
                  </a:lnTo>
                  <a:lnTo>
                    <a:pt x="6466" y="4821"/>
                  </a:lnTo>
                  <a:lnTo>
                    <a:pt x="7347" y="4635"/>
                  </a:lnTo>
                  <a:lnTo>
                    <a:pt x="7347" y="2712"/>
                  </a:lnTo>
                  <a:lnTo>
                    <a:pt x="6466" y="2503"/>
                  </a:lnTo>
                  <a:lnTo>
                    <a:pt x="6953" y="1738"/>
                  </a:lnTo>
                  <a:lnTo>
                    <a:pt x="5608" y="394"/>
                  </a:lnTo>
                  <a:lnTo>
                    <a:pt x="4820" y="858"/>
                  </a:lnTo>
                  <a:lnTo>
                    <a:pt x="4635"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9" name="Google Shape;1097;p68"/>
            <p:cNvSpPr/>
            <p:nvPr/>
          </p:nvSpPr>
          <p:spPr>
            <a:xfrm>
              <a:off x="1885100" y="2271750"/>
              <a:ext cx="229475" cy="228875"/>
            </a:xfrm>
            <a:custGeom>
              <a:avLst/>
              <a:gdLst/>
              <a:ahLst/>
              <a:cxnLst/>
              <a:rect l="l" t="t" r="r" b="b"/>
              <a:pathLst>
                <a:path w="9179" h="9155" extrusionOk="0">
                  <a:moveTo>
                    <a:pt x="4728" y="464"/>
                  </a:moveTo>
                  <a:lnTo>
                    <a:pt x="6165" y="858"/>
                  </a:lnTo>
                  <a:lnTo>
                    <a:pt x="6165" y="1831"/>
                  </a:lnTo>
                  <a:cubicBezTo>
                    <a:pt x="6374" y="2016"/>
                    <a:pt x="6467" y="2016"/>
                    <a:pt x="6652" y="2109"/>
                  </a:cubicBezTo>
                  <a:lnTo>
                    <a:pt x="7533" y="1831"/>
                  </a:lnTo>
                  <a:lnTo>
                    <a:pt x="8390" y="3082"/>
                  </a:lnTo>
                  <a:lnTo>
                    <a:pt x="7625" y="3847"/>
                  </a:lnTo>
                  <a:cubicBezTo>
                    <a:pt x="7718" y="4056"/>
                    <a:pt x="7718" y="4148"/>
                    <a:pt x="7718" y="4334"/>
                  </a:cubicBezTo>
                  <a:lnTo>
                    <a:pt x="8691" y="4728"/>
                  </a:lnTo>
                  <a:lnTo>
                    <a:pt x="8297" y="6257"/>
                  </a:lnTo>
                  <a:lnTo>
                    <a:pt x="7324" y="6257"/>
                  </a:lnTo>
                  <a:cubicBezTo>
                    <a:pt x="7139" y="6466"/>
                    <a:pt x="7139" y="6466"/>
                    <a:pt x="6953" y="6651"/>
                  </a:cubicBezTo>
                  <a:lnTo>
                    <a:pt x="7324" y="7625"/>
                  </a:lnTo>
                  <a:lnTo>
                    <a:pt x="6073" y="8389"/>
                  </a:lnTo>
                  <a:lnTo>
                    <a:pt x="5308" y="7717"/>
                  </a:lnTo>
                  <a:cubicBezTo>
                    <a:pt x="5007" y="7810"/>
                    <a:pt x="5007" y="7810"/>
                    <a:pt x="4821" y="7810"/>
                  </a:cubicBezTo>
                  <a:lnTo>
                    <a:pt x="4427" y="8691"/>
                  </a:lnTo>
                  <a:lnTo>
                    <a:pt x="2898" y="8389"/>
                  </a:lnTo>
                  <a:lnTo>
                    <a:pt x="2898" y="7323"/>
                  </a:lnTo>
                  <a:cubicBezTo>
                    <a:pt x="2689" y="7231"/>
                    <a:pt x="2689" y="7231"/>
                    <a:pt x="2504" y="7045"/>
                  </a:cubicBezTo>
                  <a:lnTo>
                    <a:pt x="1530" y="7416"/>
                  </a:lnTo>
                  <a:lnTo>
                    <a:pt x="673" y="6072"/>
                  </a:lnTo>
                  <a:lnTo>
                    <a:pt x="1438" y="5400"/>
                  </a:lnTo>
                  <a:cubicBezTo>
                    <a:pt x="1345" y="5099"/>
                    <a:pt x="1345" y="5099"/>
                    <a:pt x="1345" y="4913"/>
                  </a:cubicBezTo>
                  <a:lnTo>
                    <a:pt x="487" y="4427"/>
                  </a:lnTo>
                  <a:lnTo>
                    <a:pt x="766" y="2990"/>
                  </a:lnTo>
                  <a:lnTo>
                    <a:pt x="1832" y="2990"/>
                  </a:lnTo>
                  <a:cubicBezTo>
                    <a:pt x="1924" y="2688"/>
                    <a:pt x="1924" y="2688"/>
                    <a:pt x="2110" y="2503"/>
                  </a:cubicBezTo>
                  <a:lnTo>
                    <a:pt x="1739" y="1622"/>
                  </a:lnTo>
                  <a:lnTo>
                    <a:pt x="3083" y="765"/>
                  </a:lnTo>
                  <a:lnTo>
                    <a:pt x="3755" y="1530"/>
                  </a:lnTo>
                  <a:cubicBezTo>
                    <a:pt x="4056" y="1437"/>
                    <a:pt x="4056" y="1437"/>
                    <a:pt x="4242" y="1437"/>
                  </a:cubicBezTo>
                  <a:lnTo>
                    <a:pt x="4728" y="464"/>
                  </a:lnTo>
                  <a:close/>
                  <a:moveTo>
                    <a:pt x="4427" y="0"/>
                  </a:moveTo>
                  <a:lnTo>
                    <a:pt x="3964" y="1043"/>
                  </a:lnTo>
                  <a:lnTo>
                    <a:pt x="3848" y="1043"/>
                  </a:lnTo>
                  <a:lnTo>
                    <a:pt x="3083" y="278"/>
                  </a:lnTo>
                  <a:lnTo>
                    <a:pt x="1252" y="1437"/>
                  </a:lnTo>
                  <a:lnTo>
                    <a:pt x="1646" y="2503"/>
                  </a:lnTo>
                  <a:lnTo>
                    <a:pt x="487" y="2503"/>
                  </a:lnTo>
                  <a:lnTo>
                    <a:pt x="1" y="4728"/>
                  </a:lnTo>
                  <a:lnTo>
                    <a:pt x="951" y="5099"/>
                  </a:lnTo>
                  <a:lnTo>
                    <a:pt x="951" y="5307"/>
                  </a:lnTo>
                  <a:lnTo>
                    <a:pt x="186" y="6072"/>
                  </a:lnTo>
                  <a:lnTo>
                    <a:pt x="1345" y="7903"/>
                  </a:lnTo>
                  <a:lnTo>
                    <a:pt x="2411" y="7532"/>
                  </a:lnTo>
                  <a:cubicBezTo>
                    <a:pt x="2411" y="7532"/>
                    <a:pt x="2504" y="7532"/>
                    <a:pt x="2504" y="7625"/>
                  </a:cubicBezTo>
                  <a:lnTo>
                    <a:pt x="2504" y="8691"/>
                  </a:lnTo>
                  <a:lnTo>
                    <a:pt x="4636" y="9154"/>
                  </a:lnTo>
                  <a:lnTo>
                    <a:pt x="5122" y="8204"/>
                  </a:lnTo>
                  <a:lnTo>
                    <a:pt x="5215" y="8204"/>
                  </a:lnTo>
                  <a:lnTo>
                    <a:pt x="5980" y="8969"/>
                  </a:lnTo>
                  <a:lnTo>
                    <a:pt x="7811" y="7810"/>
                  </a:lnTo>
                  <a:lnTo>
                    <a:pt x="7440" y="6744"/>
                  </a:lnTo>
                  <a:cubicBezTo>
                    <a:pt x="7533" y="6744"/>
                    <a:pt x="7533" y="6651"/>
                    <a:pt x="7533" y="6651"/>
                  </a:cubicBezTo>
                  <a:lnTo>
                    <a:pt x="8691" y="6651"/>
                  </a:lnTo>
                  <a:lnTo>
                    <a:pt x="9178" y="4519"/>
                  </a:lnTo>
                  <a:lnTo>
                    <a:pt x="8112" y="4056"/>
                  </a:lnTo>
                  <a:lnTo>
                    <a:pt x="8112" y="3940"/>
                  </a:lnTo>
                  <a:lnTo>
                    <a:pt x="8877" y="3175"/>
                  </a:lnTo>
                  <a:lnTo>
                    <a:pt x="7718" y="1252"/>
                  </a:lnTo>
                  <a:lnTo>
                    <a:pt x="6652" y="1738"/>
                  </a:lnTo>
                  <a:cubicBezTo>
                    <a:pt x="6652" y="1622"/>
                    <a:pt x="6652" y="1622"/>
                    <a:pt x="6559" y="1622"/>
                  </a:cubicBezTo>
                  <a:lnTo>
                    <a:pt x="6652" y="464"/>
                  </a:lnTo>
                  <a:lnTo>
                    <a:pt x="4427"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0" name="Google Shape;1098;p68"/>
            <p:cNvSpPr/>
            <p:nvPr/>
          </p:nvSpPr>
          <p:spPr>
            <a:xfrm>
              <a:off x="1957525" y="2350125"/>
              <a:ext cx="81725" cy="74450"/>
            </a:xfrm>
            <a:custGeom>
              <a:avLst/>
              <a:gdLst/>
              <a:ahLst/>
              <a:cxnLst/>
              <a:rect l="l" t="t" r="r" b="b"/>
              <a:pathLst>
                <a:path w="3269" h="2978" extrusionOk="0">
                  <a:moveTo>
                    <a:pt x="1660" y="425"/>
                  </a:moveTo>
                  <a:cubicBezTo>
                    <a:pt x="2306" y="425"/>
                    <a:pt x="2885" y="1055"/>
                    <a:pt x="2689" y="1686"/>
                  </a:cubicBezTo>
                  <a:cubicBezTo>
                    <a:pt x="2607" y="2196"/>
                    <a:pt x="2147" y="2563"/>
                    <a:pt x="1642" y="2563"/>
                  </a:cubicBezTo>
                  <a:cubicBezTo>
                    <a:pt x="1574" y="2563"/>
                    <a:pt x="1506" y="2557"/>
                    <a:pt x="1438" y="2543"/>
                  </a:cubicBezTo>
                  <a:cubicBezTo>
                    <a:pt x="858" y="2358"/>
                    <a:pt x="487" y="1778"/>
                    <a:pt x="580" y="1199"/>
                  </a:cubicBezTo>
                  <a:cubicBezTo>
                    <a:pt x="673" y="712"/>
                    <a:pt x="1067" y="434"/>
                    <a:pt x="1530" y="434"/>
                  </a:cubicBezTo>
                  <a:cubicBezTo>
                    <a:pt x="1574" y="428"/>
                    <a:pt x="1617" y="425"/>
                    <a:pt x="1660" y="425"/>
                  </a:cubicBezTo>
                  <a:close/>
                  <a:moveTo>
                    <a:pt x="1652" y="1"/>
                  </a:moveTo>
                  <a:cubicBezTo>
                    <a:pt x="945" y="1"/>
                    <a:pt x="345" y="451"/>
                    <a:pt x="186" y="1106"/>
                  </a:cubicBezTo>
                  <a:cubicBezTo>
                    <a:pt x="1" y="1964"/>
                    <a:pt x="487" y="2752"/>
                    <a:pt x="1345" y="2937"/>
                  </a:cubicBezTo>
                  <a:cubicBezTo>
                    <a:pt x="1457" y="2964"/>
                    <a:pt x="1570" y="2977"/>
                    <a:pt x="1681" y="2977"/>
                  </a:cubicBezTo>
                  <a:cubicBezTo>
                    <a:pt x="2328" y="2977"/>
                    <a:pt x="2925" y="2530"/>
                    <a:pt x="3083" y="1778"/>
                  </a:cubicBezTo>
                  <a:cubicBezTo>
                    <a:pt x="3268" y="1013"/>
                    <a:pt x="2805" y="133"/>
                    <a:pt x="2017" y="40"/>
                  </a:cubicBezTo>
                  <a:cubicBezTo>
                    <a:pt x="1893" y="13"/>
                    <a:pt x="1771" y="1"/>
                    <a:pt x="1652"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1" name="Google Shape;1099;p68"/>
            <p:cNvSpPr/>
            <p:nvPr/>
          </p:nvSpPr>
          <p:spPr>
            <a:xfrm>
              <a:off x="1928550" y="2323150"/>
              <a:ext cx="135025" cy="126900"/>
            </a:xfrm>
            <a:custGeom>
              <a:avLst/>
              <a:gdLst/>
              <a:ahLst/>
              <a:cxnLst/>
              <a:rect l="l" t="t" r="r" b="b"/>
              <a:pathLst>
                <a:path w="5401" h="5076" extrusionOk="0">
                  <a:moveTo>
                    <a:pt x="2867" y="1"/>
                  </a:moveTo>
                  <a:cubicBezTo>
                    <a:pt x="1693" y="1"/>
                    <a:pt x="635" y="806"/>
                    <a:pt x="372" y="2000"/>
                  </a:cubicBezTo>
                  <a:cubicBezTo>
                    <a:pt x="1" y="3344"/>
                    <a:pt x="858" y="4688"/>
                    <a:pt x="2226" y="4989"/>
                  </a:cubicBezTo>
                  <a:cubicBezTo>
                    <a:pt x="2439" y="5048"/>
                    <a:pt x="2652" y="5076"/>
                    <a:pt x="2861" y="5076"/>
                  </a:cubicBezTo>
                  <a:cubicBezTo>
                    <a:pt x="3972" y="5076"/>
                    <a:pt x="4976" y="4290"/>
                    <a:pt x="5308" y="3158"/>
                  </a:cubicBezTo>
                  <a:cubicBezTo>
                    <a:pt x="5401" y="2463"/>
                    <a:pt x="5308" y="1884"/>
                    <a:pt x="5007" y="1304"/>
                  </a:cubicBezTo>
                  <a:lnTo>
                    <a:pt x="4636" y="1513"/>
                  </a:lnTo>
                  <a:cubicBezTo>
                    <a:pt x="4821" y="1884"/>
                    <a:pt x="4914" y="2185"/>
                    <a:pt x="4914" y="2579"/>
                  </a:cubicBezTo>
                  <a:cubicBezTo>
                    <a:pt x="4914" y="3757"/>
                    <a:pt x="3953" y="4650"/>
                    <a:pt x="2810" y="4650"/>
                  </a:cubicBezTo>
                  <a:cubicBezTo>
                    <a:pt x="2649" y="4650"/>
                    <a:pt x="2485" y="4633"/>
                    <a:pt x="2318" y="4595"/>
                  </a:cubicBezTo>
                  <a:cubicBezTo>
                    <a:pt x="1345" y="4410"/>
                    <a:pt x="673" y="3529"/>
                    <a:pt x="673" y="2463"/>
                  </a:cubicBezTo>
                  <a:cubicBezTo>
                    <a:pt x="754" y="1285"/>
                    <a:pt x="1725" y="392"/>
                    <a:pt x="2807" y="392"/>
                  </a:cubicBezTo>
                  <a:cubicBezTo>
                    <a:pt x="2959" y="392"/>
                    <a:pt x="3114" y="410"/>
                    <a:pt x="3269" y="447"/>
                  </a:cubicBezTo>
                  <a:cubicBezTo>
                    <a:pt x="3755" y="632"/>
                    <a:pt x="4149" y="841"/>
                    <a:pt x="4427" y="1212"/>
                  </a:cubicBezTo>
                  <a:lnTo>
                    <a:pt x="4821" y="934"/>
                  </a:lnTo>
                  <a:cubicBezTo>
                    <a:pt x="4427" y="540"/>
                    <a:pt x="3964" y="262"/>
                    <a:pt x="3384" y="53"/>
                  </a:cubicBezTo>
                  <a:cubicBezTo>
                    <a:pt x="3211" y="18"/>
                    <a:pt x="3038" y="1"/>
                    <a:pt x="2867"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2" name="Google Shape;1100;p68"/>
            <p:cNvSpPr/>
            <p:nvPr/>
          </p:nvSpPr>
          <p:spPr>
            <a:xfrm>
              <a:off x="1889750" y="2181925"/>
              <a:ext cx="14500" cy="14525"/>
            </a:xfrm>
            <a:custGeom>
              <a:avLst/>
              <a:gdLst/>
              <a:ahLst/>
              <a:cxnLst/>
              <a:rect l="l" t="t" r="r" b="b"/>
              <a:pathLst>
                <a:path w="580" h="581" extrusionOk="0">
                  <a:moveTo>
                    <a:pt x="301" y="1"/>
                  </a:moveTo>
                  <a:lnTo>
                    <a:pt x="0" y="302"/>
                  </a:lnTo>
                  <a:lnTo>
                    <a:pt x="301" y="580"/>
                  </a:lnTo>
                  <a:lnTo>
                    <a:pt x="580" y="302"/>
                  </a:lnTo>
                  <a:lnTo>
                    <a:pt x="301"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3" name="Google Shape;1101;p68"/>
            <p:cNvSpPr/>
            <p:nvPr/>
          </p:nvSpPr>
          <p:spPr>
            <a:xfrm>
              <a:off x="1792975" y="2278700"/>
              <a:ext cx="14525" cy="14500"/>
            </a:xfrm>
            <a:custGeom>
              <a:avLst/>
              <a:gdLst/>
              <a:ahLst/>
              <a:cxnLst/>
              <a:rect l="l" t="t" r="r" b="b"/>
              <a:pathLst>
                <a:path w="581" h="580" extrusionOk="0">
                  <a:moveTo>
                    <a:pt x="302" y="0"/>
                  </a:moveTo>
                  <a:lnTo>
                    <a:pt x="1" y="301"/>
                  </a:lnTo>
                  <a:lnTo>
                    <a:pt x="302" y="580"/>
                  </a:lnTo>
                  <a:lnTo>
                    <a:pt x="580" y="301"/>
                  </a:lnTo>
                  <a:lnTo>
                    <a:pt x="302"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4" name="Google Shape;1102;p68"/>
            <p:cNvSpPr/>
            <p:nvPr/>
          </p:nvSpPr>
          <p:spPr>
            <a:xfrm>
              <a:off x="1889750" y="2278700"/>
              <a:ext cx="14500" cy="14500"/>
            </a:xfrm>
            <a:custGeom>
              <a:avLst/>
              <a:gdLst/>
              <a:ahLst/>
              <a:cxnLst/>
              <a:rect l="l" t="t" r="r" b="b"/>
              <a:pathLst>
                <a:path w="580" h="580" extrusionOk="0">
                  <a:moveTo>
                    <a:pt x="301" y="0"/>
                  </a:moveTo>
                  <a:lnTo>
                    <a:pt x="0" y="301"/>
                  </a:lnTo>
                  <a:lnTo>
                    <a:pt x="301" y="580"/>
                  </a:lnTo>
                  <a:lnTo>
                    <a:pt x="580" y="301"/>
                  </a:lnTo>
                  <a:lnTo>
                    <a:pt x="301"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5" name="Google Shape;1103;p68"/>
            <p:cNvSpPr/>
            <p:nvPr/>
          </p:nvSpPr>
          <p:spPr>
            <a:xfrm>
              <a:off x="1792975" y="2181925"/>
              <a:ext cx="14525" cy="14525"/>
            </a:xfrm>
            <a:custGeom>
              <a:avLst/>
              <a:gdLst/>
              <a:ahLst/>
              <a:cxnLst/>
              <a:rect l="l" t="t" r="r" b="b"/>
              <a:pathLst>
                <a:path w="581" h="581" extrusionOk="0">
                  <a:moveTo>
                    <a:pt x="302" y="1"/>
                  </a:moveTo>
                  <a:lnTo>
                    <a:pt x="1" y="302"/>
                  </a:lnTo>
                  <a:lnTo>
                    <a:pt x="302" y="580"/>
                  </a:lnTo>
                  <a:lnTo>
                    <a:pt x="580" y="302"/>
                  </a:lnTo>
                  <a:lnTo>
                    <a:pt x="302"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6" name="Google Shape;1104;p68"/>
            <p:cNvSpPr/>
            <p:nvPr/>
          </p:nvSpPr>
          <p:spPr>
            <a:xfrm>
              <a:off x="2010250" y="2300700"/>
              <a:ext cx="12200" cy="11625"/>
            </a:xfrm>
            <a:custGeom>
              <a:avLst/>
              <a:gdLst/>
              <a:ahLst/>
              <a:cxnLst/>
              <a:rect l="l" t="t" r="r" b="b"/>
              <a:pathLst>
                <a:path w="488" h="465" extrusionOk="0">
                  <a:moveTo>
                    <a:pt x="116" y="1"/>
                  </a:moveTo>
                  <a:lnTo>
                    <a:pt x="1" y="372"/>
                  </a:lnTo>
                  <a:lnTo>
                    <a:pt x="395" y="464"/>
                  </a:lnTo>
                  <a:lnTo>
                    <a:pt x="487" y="94"/>
                  </a:lnTo>
                  <a:lnTo>
                    <a:pt x="116"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7" name="Google Shape;1105;p68"/>
            <p:cNvSpPr/>
            <p:nvPr/>
          </p:nvSpPr>
          <p:spPr>
            <a:xfrm>
              <a:off x="1974325" y="2460025"/>
              <a:ext cx="12200" cy="11625"/>
            </a:xfrm>
            <a:custGeom>
              <a:avLst/>
              <a:gdLst/>
              <a:ahLst/>
              <a:cxnLst/>
              <a:rect l="l" t="t" r="r" b="b"/>
              <a:pathLst>
                <a:path w="488" h="465" extrusionOk="0">
                  <a:moveTo>
                    <a:pt x="93" y="1"/>
                  </a:moveTo>
                  <a:lnTo>
                    <a:pt x="1" y="372"/>
                  </a:lnTo>
                  <a:lnTo>
                    <a:pt x="395" y="464"/>
                  </a:lnTo>
                  <a:lnTo>
                    <a:pt x="487" y="94"/>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8" name="Google Shape;1106;p68"/>
            <p:cNvSpPr/>
            <p:nvPr/>
          </p:nvSpPr>
          <p:spPr>
            <a:xfrm>
              <a:off x="2073400" y="2399200"/>
              <a:ext cx="12200" cy="12200"/>
            </a:xfrm>
            <a:custGeom>
              <a:avLst/>
              <a:gdLst/>
              <a:ahLst/>
              <a:cxnLst/>
              <a:rect l="l" t="t" r="r" b="b"/>
              <a:pathLst>
                <a:path w="488" h="488" extrusionOk="0">
                  <a:moveTo>
                    <a:pt x="93" y="1"/>
                  </a:moveTo>
                  <a:lnTo>
                    <a:pt x="1" y="395"/>
                  </a:lnTo>
                  <a:lnTo>
                    <a:pt x="371" y="487"/>
                  </a:lnTo>
                  <a:lnTo>
                    <a:pt x="487" y="116"/>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9" name="Google Shape;1107;p68"/>
            <p:cNvSpPr/>
            <p:nvPr/>
          </p:nvSpPr>
          <p:spPr>
            <a:xfrm>
              <a:off x="1914075" y="2363275"/>
              <a:ext cx="12200" cy="12200"/>
            </a:xfrm>
            <a:custGeom>
              <a:avLst/>
              <a:gdLst/>
              <a:ahLst/>
              <a:cxnLst/>
              <a:rect l="l" t="t" r="r" b="b"/>
              <a:pathLst>
                <a:path w="488" h="488" extrusionOk="0">
                  <a:moveTo>
                    <a:pt x="93" y="1"/>
                  </a:moveTo>
                  <a:lnTo>
                    <a:pt x="1" y="395"/>
                  </a:lnTo>
                  <a:lnTo>
                    <a:pt x="371" y="487"/>
                  </a:lnTo>
                  <a:lnTo>
                    <a:pt x="487" y="93"/>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grpSp>
      <p:grpSp>
        <p:nvGrpSpPr>
          <p:cNvPr id="70" name="Google Shape;9645;p79"/>
          <p:cNvGrpSpPr/>
          <p:nvPr/>
        </p:nvGrpSpPr>
        <p:grpSpPr>
          <a:xfrm>
            <a:off x="7380720" y="1948119"/>
            <a:ext cx="320612" cy="530042"/>
            <a:chOff x="2656082" y="2287427"/>
            <a:chExt cx="207582" cy="359594"/>
          </a:xfrm>
        </p:grpSpPr>
        <p:sp>
          <p:nvSpPr>
            <p:cNvPr id="71" name="Google Shape;9646;p7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2" name="Google Shape;9647;p7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3" name="Google Shape;9648;p7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4" name="Google Shape;9649;p7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148D04F-D3BF-2E84-4A93-DD8BA684C3B4}"/>
                  </a:ext>
                </a:extLst>
              </p:cNvPr>
              <p:cNvGraphicFramePr>
                <a:graphicFrameLocks noChangeAspect="1"/>
              </p:cNvGraphicFramePr>
              <p:nvPr/>
            </p:nvGraphicFramePr>
            <p:xfrm>
              <a:off x="1288419" y="1953831"/>
              <a:ext cx="622903" cy="617920"/>
            </p:xfrm>
            <a:graphic>
              <a:graphicData uri="http://schemas.microsoft.com/office/powerpoint/2016/slidezoom">
                <pslz:sldZm>
                  <pslz:sldZmObj sldId="276" cId="518987395">
                    <pslz:zmPr id="{3E8D697F-7ED0-4B09-87BA-7366854AA82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2903" cy="617920"/>
                        </a:xfrm>
                        <a:prstGeom prst="rect">
                          <a:avLst/>
                        </a:prstGeom>
                        <a:ln w="3175">
                          <a:no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148D04F-D3BF-2E84-4A93-DD8BA684C3B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88419" y="1953831"/>
                <a:ext cx="622903" cy="617920"/>
              </a:xfrm>
              <a:prstGeom prst="rect">
                <a:avLst/>
              </a:prstGeom>
              <a:ln w="3175">
                <a:noFill/>
              </a:ln>
            </p:spPr>
          </p:pic>
        </mc:Fallback>
      </mc:AlternateContent>
    </p:spTree>
    <p:extLst>
      <p:ext uri="{BB962C8B-B14F-4D97-AF65-F5344CB8AC3E}">
        <p14:creationId xmlns:p14="http://schemas.microsoft.com/office/powerpoint/2010/main" val="3936276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A56"/>
        </a:solidFill>
        <a:effectLst/>
      </p:bgPr>
    </p:bg>
    <p:spTree>
      <p:nvGrpSpPr>
        <p:cNvPr id="1" name=""/>
        <p:cNvGrpSpPr/>
        <p:nvPr/>
      </p:nvGrpSpPr>
      <p:grpSpPr>
        <a:xfrm>
          <a:off x="0" y="0"/>
          <a:ext cx="0" cy="0"/>
          <a:chOff x="0" y="0"/>
          <a:chExt cx="0" cy="0"/>
        </a:xfrm>
      </p:grpSpPr>
      <p:sp useBgFill="1">
        <p:nvSpPr>
          <p:cNvPr id="47" name="Oval 46">
            <a:extLst>
              <a:ext uri="{FF2B5EF4-FFF2-40B4-BE49-F238E27FC236}">
                <a16:creationId xmlns:a16="http://schemas.microsoft.com/office/drawing/2014/main" id="{B94CFE36-640D-49A7-A065-6B0062AEFCC2}"/>
              </a:ext>
            </a:extLst>
          </p:cNvPr>
          <p:cNvSpPr/>
          <p:nvPr/>
        </p:nvSpPr>
        <p:spPr>
          <a:xfrm>
            <a:off x="471733" y="679533"/>
            <a:ext cx="3803880" cy="3804150"/>
          </a:xfrm>
          <a:prstGeom prst="ellipse">
            <a:avLst/>
          </a:prstGeom>
          <a:ln>
            <a:solidFill>
              <a:srgbClr val="F7F5E6"/>
            </a:solidFill>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ID" sz="1050">
              <a:ln w="0"/>
              <a:solidFill>
                <a:srgbClr val="000000"/>
              </a:solidFill>
              <a:effectLst>
                <a:outerShdw blurRad="38100" dist="19050" dir="2700000" algn="tl" rotWithShape="0">
                  <a:srgbClr val="000000">
                    <a:alpha val="40000"/>
                  </a:srgbClr>
                </a:outerShdw>
              </a:effectLst>
              <a:latin typeface="Arial"/>
            </a:endParaRPr>
          </a:p>
        </p:txBody>
      </p:sp>
      <p:sp>
        <p:nvSpPr>
          <p:cNvPr id="2" name="Oval 1">
            <a:extLst>
              <a:ext uri="{FF2B5EF4-FFF2-40B4-BE49-F238E27FC236}">
                <a16:creationId xmlns:a16="http://schemas.microsoft.com/office/drawing/2014/main" id="{7B0387AA-DB39-4CBF-B48A-C50391F248F2}"/>
              </a:ext>
            </a:extLst>
          </p:cNvPr>
          <p:cNvSpPr/>
          <p:nvPr/>
        </p:nvSpPr>
        <p:spPr>
          <a:xfrm>
            <a:off x="310252" y="516680"/>
            <a:ext cx="4110143" cy="4110143"/>
          </a:xfrm>
          <a:prstGeom prst="ellipse">
            <a:avLst/>
          </a:prstGeom>
          <a:noFill/>
          <a:ln w="57150">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D" sz="1050">
              <a:solidFill>
                <a:srgbClr val="FFFFFF"/>
              </a:solidFill>
              <a:latin typeface="Arial"/>
            </a:endParaRPr>
          </a:p>
        </p:txBody>
      </p:sp>
      <p:sp>
        <p:nvSpPr>
          <p:cNvPr id="4" name="TextBox 3">
            <a:extLst>
              <a:ext uri="{FF2B5EF4-FFF2-40B4-BE49-F238E27FC236}">
                <a16:creationId xmlns:a16="http://schemas.microsoft.com/office/drawing/2014/main" id="{8F309A20-AC18-4C8C-9986-BD53C750CE71}"/>
              </a:ext>
            </a:extLst>
          </p:cNvPr>
          <p:cNvSpPr txBox="1"/>
          <p:nvPr/>
        </p:nvSpPr>
        <p:spPr>
          <a:xfrm>
            <a:off x="1333908" y="3197775"/>
            <a:ext cx="2055809" cy="923330"/>
          </a:xfrm>
          <a:prstGeom prst="rect">
            <a:avLst/>
          </a:prstGeom>
          <a:noFill/>
        </p:spPr>
        <p:txBody>
          <a:bodyPr wrap="square" rtlCol="0">
            <a:spAutoFit/>
          </a:bodyPr>
          <a:lstStyle/>
          <a:p>
            <a:pPr algn="ctr" defTabSz="685800"/>
            <a:r>
              <a:rPr lang="en-US" sz="2700" dirty="0">
                <a:solidFill>
                  <a:srgbClr val="F7F5E6"/>
                </a:solidFill>
                <a:latin typeface="Lato Light" panose="020F0502020204030203" pitchFamily="34" charset="0"/>
                <a:ea typeface="Lato Light" panose="020F0502020204030203" pitchFamily="34" charset="0"/>
                <a:cs typeface="Lato Light" panose="020F0502020204030203" pitchFamily="34" charset="0"/>
              </a:rPr>
              <a:t>Design Phase</a:t>
            </a:r>
            <a:endParaRPr lang="en-ID" sz="2700" dirty="0">
              <a:solidFill>
                <a:srgbClr val="F7F5E6"/>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a:extLst>
              <a:ext uri="{FF2B5EF4-FFF2-40B4-BE49-F238E27FC236}">
                <a16:creationId xmlns:a16="http://schemas.microsoft.com/office/drawing/2014/main" id="{31E69AB5-C19B-4ED3-971B-C9040E568F00}"/>
              </a:ext>
            </a:extLst>
          </p:cNvPr>
          <p:cNvSpPr txBox="1"/>
          <p:nvPr/>
        </p:nvSpPr>
        <p:spPr>
          <a:xfrm>
            <a:off x="5790172" y="983162"/>
            <a:ext cx="1632080" cy="415498"/>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Search for used therapies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DB9A0F5D-E716-4F6F-A8A4-2A94F01EA58A}"/>
              </a:ext>
            </a:extLst>
          </p:cNvPr>
          <p:cNvSpPr txBox="1"/>
          <p:nvPr/>
        </p:nvSpPr>
        <p:spPr>
          <a:xfrm>
            <a:off x="6321480" y="2432317"/>
            <a:ext cx="1286615" cy="253916"/>
          </a:xfrm>
          <a:prstGeom prst="rect">
            <a:avLst/>
          </a:prstGeom>
          <a:noFill/>
        </p:spPr>
        <p:txBody>
          <a:bodyPr wrap="square" rtlCol="0">
            <a:spAutoFit/>
          </a:bodyPr>
          <a:lstStyle/>
          <a:p>
            <a:pPr defTabSz="685800"/>
            <a:r>
              <a:rPr lang="en-US" sz="1050" b="1"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Design games</a:t>
            </a:r>
            <a:endParaRPr lang="en-ID" sz="1050" b="1"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a:extLst>
              <a:ext uri="{FF2B5EF4-FFF2-40B4-BE49-F238E27FC236}">
                <a16:creationId xmlns:a16="http://schemas.microsoft.com/office/drawing/2014/main" id="{9B69AF82-BBB3-4010-9466-282BCAF42D1F}"/>
              </a:ext>
            </a:extLst>
          </p:cNvPr>
          <p:cNvSpPr txBox="1"/>
          <p:nvPr/>
        </p:nvSpPr>
        <p:spPr>
          <a:xfrm>
            <a:off x="5790173" y="3881471"/>
            <a:ext cx="12866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Decide age group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cxnSp>
        <p:nvCxnSpPr>
          <p:cNvPr id="27" name="Straight Connector 26">
            <a:extLst>
              <a:ext uri="{FF2B5EF4-FFF2-40B4-BE49-F238E27FC236}">
                <a16:creationId xmlns:a16="http://schemas.microsoft.com/office/drawing/2014/main" id="{9E4C2325-52D8-4023-B6FA-37DD3DE994E4}"/>
              </a:ext>
            </a:extLst>
          </p:cNvPr>
          <p:cNvCxnSpPr>
            <a:cxnSpLocks/>
          </p:cNvCxnSpPr>
          <p:nvPr/>
        </p:nvCxnSpPr>
        <p:spPr>
          <a:xfrm flipV="1">
            <a:off x="4149063" y="1309721"/>
            <a:ext cx="622663" cy="252768"/>
          </a:xfrm>
          <a:prstGeom prst="line">
            <a:avLst/>
          </a:prstGeom>
          <a:ln w="28575">
            <a:solidFill>
              <a:srgbClr val="F7F5E6"/>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0F8C7-3F33-4405-B5A4-10AEEB3A7638}"/>
              </a:ext>
            </a:extLst>
          </p:cNvPr>
          <p:cNvCxnSpPr>
            <a:cxnSpLocks/>
            <a:stCxn id="2" idx="6"/>
          </p:cNvCxnSpPr>
          <p:nvPr/>
        </p:nvCxnSpPr>
        <p:spPr>
          <a:xfrm>
            <a:off x="4420395" y="2571750"/>
            <a:ext cx="878152" cy="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054EC-8CC8-4A88-8FE2-5F1C1A868B7C}"/>
              </a:ext>
            </a:extLst>
          </p:cNvPr>
          <p:cNvCxnSpPr>
            <a:cxnSpLocks/>
          </p:cNvCxnSpPr>
          <p:nvPr/>
        </p:nvCxnSpPr>
        <p:spPr>
          <a:xfrm>
            <a:off x="4071487" y="3674321"/>
            <a:ext cx="700238" cy="20715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42" name="Google Shape;814;p63"/>
          <p:cNvGrpSpPr/>
          <p:nvPr/>
        </p:nvGrpSpPr>
        <p:grpSpPr>
          <a:xfrm>
            <a:off x="1749708" y="1782936"/>
            <a:ext cx="1224211" cy="1251985"/>
            <a:chOff x="235800" y="1614725"/>
            <a:chExt cx="357500" cy="355175"/>
          </a:xfrm>
        </p:grpSpPr>
        <p:sp>
          <p:nvSpPr>
            <p:cNvPr id="43" name="Google Shape;815;p63"/>
            <p:cNvSpPr/>
            <p:nvPr/>
          </p:nvSpPr>
          <p:spPr>
            <a:xfrm>
              <a:off x="235800" y="1614725"/>
              <a:ext cx="357500" cy="355175"/>
            </a:xfrm>
            <a:custGeom>
              <a:avLst/>
              <a:gdLst/>
              <a:ahLst/>
              <a:cxnLst/>
              <a:rect l="l" t="t" r="r" b="b"/>
              <a:pathLst>
                <a:path w="14300" h="14207" extrusionOk="0">
                  <a:moveTo>
                    <a:pt x="13813" y="395"/>
                  </a:moveTo>
                  <a:lnTo>
                    <a:pt x="13813" y="1832"/>
                  </a:lnTo>
                  <a:lnTo>
                    <a:pt x="3083" y="1832"/>
                  </a:lnTo>
                  <a:lnTo>
                    <a:pt x="3083" y="2226"/>
                  </a:lnTo>
                  <a:lnTo>
                    <a:pt x="13326" y="2226"/>
                  </a:lnTo>
                  <a:lnTo>
                    <a:pt x="13326" y="10059"/>
                  </a:lnTo>
                  <a:lnTo>
                    <a:pt x="974" y="10059"/>
                  </a:lnTo>
                  <a:lnTo>
                    <a:pt x="974" y="2226"/>
                  </a:lnTo>
                  <a:lnTo>
                    <a:pt x="2712" y="2226"/>
                  </a:lnTo>
                  <a:lnTo>
                    <a:pt x="2712" y="1832"/>
                  </a:lnTo>
                  <a:lnTo>
                    <a:pt x="487" y="1832"/>
                  </a:lnTo>
                  <a:lnTo>
                    <a:pt x="487" y="395"/>
                  </a:lnTo>
                  <a:close/>
                  <a:moveTo>
                    <a:pt x="7138" y="13326"/>
                  </a:moveTo>
                  <a:cubicBezTo>
                    <a:pt x="7231" y="13326"/>
                    <a:pt x="7440" y="13419"/>
                    <a:pt x="7440" y="13535"/>
                  </a:cubicBezTo>
                  <a:cubicBezTo>
                    <a:pt x="7440" y="13720"/>
                    <a:pt x="7231" y="13813"/>
                    <a:pt x="7138" y="13813"/>
                  </a:cubicBezTo>
                  <a:cubicBezTo>
                    <a:pt x="7046" y="13813"/>
                    <a:pt x="6860" y="13720"/>
                    <a:pt x="6860" y="13535"/>
                  </a:cubicBezTo>
                  <a:cubicBezTo>
                    <a:pt x="6860" y="13419"/>
                    <a:pt x="7046" y="13326"/>
                    <a:pt x="7138" y="13326"/>
                  </a:cubicBezTo>
                  <a:close/>
                  <a:moveTo>
                    <a:pt x="0" y="1"/>
                  </a:moveTo>
                  <a:lnTo>
                    <a:pt x="0" y="2226"/>
                  </a:lnTo>
                  <a:lnTo>
                    <a:pt x="580" y="2226"/>
                  </a:lnTo>
                  <a:lnTo>
                    <a:pt x="580" y="11403"/>
                  </a:lnTo>
                  <a:lnTo>
                    <a:pt x="6953" y="11403"/>
                  </a:lnTo>
                  <a:lnTo>
                    <a:pt x="6953" y="12956"/>
                  </a:lnTo>
                  <a:cubicBezTo>
                    <a:pt x="6652" y="13048"/>
                    <a:pt x="6466" y="13234"/>
                    <a:pt x="6466" y="13535"/>
                  </a:cubicBezTo>
                  <a:cubicBezTo>
                    <a:pt x="6466" y="13906"/>
                    <a:pt x="6767" y="14207"/>
                    <a:pt x="7138" y="14207"/>
                  </a:cubicBezTo>
                  <a:cubicBezTo>
                    <a:pt x="7532" y="14207"/>
                    <a:pt x="7810" y="13906"/>
                    <a:pt x="7810" y="13535"/>
                  </a:cubicBezTo>
                  <a:cubicBezTo>
                    <a:pt x="7810" y="13234"/>
                    <a:pt x="7625" y="13048"/>
                    <a:pt x="7347" y="12956"/>
                  </a:cubicBezTo>
                  <a:lnTo>
                    <a:pt x="7347" y="11403"/>
                  </a:lnTo>
                  <a:lnTo>
                    <a:pt x="10823" y="11403"/>
                  </a:lnTo>
                  <a:lnTo>
                    <a:pt x="10823" y="11009"/>
                  </a:lnTo>
                  <a:lnTo>
                    <a:pt x="974" y="11009"/>
                  </a:lnTo>
                  <a:lnTo>
                    <a:pt x="974" y="10522"/>
                  </a:lnTo>
                  <a:lnTo>
                    <a:pt x="13326" y="10522"/>
                  </a:lnTo>
                  <a:lnTo>
                    <a:pt x="13326" y="11009"/>
                  </a:lnTo>
                  <a:lnTo>
                    <a:pt x="11194" y="11009"/>
                  </a:lnTo>
                  <a:lnTo>
                    <a:pt x="11194" y="11403"/>
                  </a:lnTo>
                  <a:lnTo>
                    <a:pt x="13720" y="11403"/>
                  </a:lnTo>
                  <a:lnTo>
                    <a:pt x="13720" y="2226"/>
                  </a:lnTo>
                  <a:lnTo>
                    <a:pt x="14299" y="2226"/>
                  </a:lnTo>
                  <a:lnTo>
                    <a:pt x="14299"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4" name="Google Shape;816;p63"/>
            <p:cNvSpPr/>
            <p:nvPr/>
          </p:nvSpPr>
          <p:spPr>
            <a:xfrm>
              <a:off x="486675" y="1812875"/>
              <a:ext cx="38825" cy="41150"/>
            </a:xfrm>
            <a:custGeom>
              <a:avLst/>
              <a:gdLst/>
              <a:ahLst/>
              <a:cxnLst/>
              <a:rect l="l" t="t" r="r" b="b"/>
              <a:pathLst>
                <a:path w="1553" h="1646" extrusionOk="0">
                  <a:moveTo>
                    <a:pt x="788" y="487"/>
                  </a:moveTo>
                  <a:cubicBezTo>
                    <a:pt x="974" y="487"/>
                    <a:pt x="1159" y="580"/>
                    <a:pt x="1159" y="858"/>
                  </a:cubicBezTo>
                  <a:cubicBezTo>
                    <a:pt x="1159" y="1067"/>
                    <a:pt x="974" y="1252"/>
                    <a:pt x="788" y="1252"/>
                  </a:cubicBezTo>
                  <a:cubicBezTo>
                    <a:pt x="580" y="1252"/>
                    <a:pt x="394" y="1067"/>
                    <a:pt x="394" y="858"/>
                  </a:cubicBezTo>
                  <a:cubicBezTo>
                    <a:pt x="394" y="580"/>
                    <a:pt x="580" y="487"/>
                    <a:pt x="788" y="487"/>
                  </a:cubicBezTo>
                  <a:close/>
                  <a:moveTo>
                    <a:pt x="788" y="1"/>
                  </a:moveTo>
                  <a:cubicBezTo>
                    <a:pt x="301" y="1"/>
                    <a:pt x="0" y="395"/>
                    <a:pt x="0" y="858"/>
                  </a:cubicBezTo>
                  <a:cubicBezTo>
                    <a:pt x="0" y="1252"/>
                    <a:pt x="301" y="1646"/>
                    <a:pt x="788" y="1646"/>
                  </a:cubicBezTo>
                  <a:cubicBezTo>
                    <a:pt x="1252" y="1646"/>
                    <a:pt x="1553" y="1252"/>
                    <a:pt x="1553" y="858"/>
                  </a:cubicBezTo>
                  <a:cubicBezTo>
                    <a:pt x="1553" y="395"/>
                    <a:pt x="1252" y="1"/>
                    <a:pt x="788" y="1"/>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5" name="Google Shape;817;p63"/>
            <p:cNvSpPr/>
            <p:nvPr/>
          </p:nvSpPr>
          <p:spPr>
            <a:xfrm>
              <a:off x="486675" y="1694675"/>
              <a:ext cx="38825" cy="38275"/>
            </a:xfrm>
            <a:custGeom>
              <a:avLst/>
              <a:gdLst/>
              <a:ahLst/>
              <a:cxnLst/>
              <a:rect l="l" t="t" r="r" b="b"/>
              <a:pathLst>
                <a:path w="1553" h="1531" extrusionOk="0">
                  <a:moveTo>
                    <a:pt x="788" y="372"/>
                  </a:moveTo>
                  <a:cubicBezTo>
                    <a:pt x="974" y="372"/>
                    <a:pt x="1159" y="580"/>
                    <a:pt x="1159" y="766"/>
                  </a:cubicBezTo>
                  <a:cubicBezTo>
                    <a:pt x="1159" y="951"/>
                    <a:pt x="974" y="1160"/>
                    <a:pt x="788" y="1160"/>
                  </a:cubicBezTo>
                  <a:cubicBezTo>
                    <a:pt x="580" y="1160"/>
                    <a:pt x="394" y="951"/>
                    <a:pt x="394" y="766"/>
                  </a:cubicBezTo>
                  <a:cubicBezTo>
                    <a:pt x="394" y="580"/>
                    <a:pt x="580" y="372"/>
                    <a:pt x="788" y="372"/>
                  </a:cubicBezTo>
                  <a:close/>
                  <a:moveTo>
                    <a:pt x="788" y="1"/>
                  </a:moveTo>
                  <a:cubicBezTo>
                    <a:pt x="301" y="1"/>
                    <a:pt x="0" y="279"/>
                    <a:pt x="0" y="766"/>
                  </a:cubicBezTo>
                  <a:cubicBezTo>
                    <a:pt x="0" y="1252"/>
                    <a:pt x="301" y="1530"/>
                    <a:pt x="788" y="1530"/>
                  </a:cubicBezTo>
                  <a:cubicBezTo>
                    <a:pt x="1252" y="1530"/>
                    <a:pt x="1553" y="1252"/>
                    <a:pt x="1553" y="766"/>
                  </a:cubicBezTo>
                  <a:cubicBezTo>
                    <a:pt x="1553" y="279"/>
                    <a:pt x="1252" y="1"/>
                    <a:pt x="788" y="1"/>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6" name="Google Shape;818;p63"/>
            <p:cNvSpPr/>
            <p:nvPr/>
          </p:nvSpPr>
          <p:spPr>
            <a:xfrm>
              <a:off x="486675" y="1742775"/>
              <a:ext cx="38825" cy="57950"/>
            </a:xfrm>
            <a:custGeom>
              <a:avLst/>
              <a:gdLst/>
              <a:ahLst/>
              <a:cxnLst/>
              <a:rect l="l" t="t" r="r" b="b"/>
              <a:pathLst>
                <a:path w="1553" h="2318" extrusionOk="0">
                  <a:moveTo>
                    <a:pt x="788" y="0"/>
                  </a:moveTo>
                  <a:lnTo>
                    <a:pt x="0" y="765"/>
                  </a:lnTo>
                  <a:lnTo>
                    <a:pt x="301" y="1066"/>
                  </a:lnTo>
                  <a:lnTo>
                    <a:pt x="580" y="881"/>
                  </a:lnTo>
                  <a:lnTo>
                    <a:pt x="580" y="2318"/>
                  </a:lnTo>
                  <a:lnTo>
                    <a:pt x="974" y="2318"/>
                  </a:lnTo>
                  <a:lnTo>
                    <a:pt x="974" y="881"/>
                  </a:lnTo>
                  <a:lnTo>
                    <a:pt x="1252" y="1066"/>
                  </a:lnTo>
                  <a:lnTo>
                    <a:pt x="1553" y="765"/>
                  </a:lnTo>
                  <a:lnTo>
                    <a:pt x="788"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8" name="Google Shape;819;p63"/>
            <p:cNvSpPr/>
            <p:nvPr/>
          </p:nvSpPr>
          <p:spPr>
            <a:xfrm>
              <a:off x="303575" y="1747400"/>
              <a:ext cx="38275" cy="41175"/>
            </a:xfrm>
            <a:custGeom>
              <a:avLst/>
              <a:gdLst/>
              <a:ahLst/>
              <a:cxnLst/>
              <a:rect l="l" t="t" r="r" b="b"/>
              <a:pathLst>
                <a:path w="1531" h="1647" extrusionOk="0">
                  <a:moveTo>
                    <a:pt x="1160" y="395"/>
                  </a:moveTo>
                  <a:lnTo>
                    <a:pt x="1160" y="1275"/>
                  </a:lnTo>
                  <a:lnTo>
                    <a:pt x="372" y="1275"/>
                  </a:lnTo>
                  <a:lnTo>
                    <a:pt x="372" y="395"/>
                  </a:lnTo>
                  <a:close/>
                  <a:moveTo>
                    <a:pt x="1" y="1"/>
                  </a:moveTo>
                  <a:lnTo>
                    <a:pt x="1" y="1646"/>
                  </a:lnTo>
                  <a:lnTo>
                    <a:pt x="1530" y="1646"/>
                  </a:lnTo>
                  <a:lnTo>
                    <a:pt x="1530"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0" name="Google Shape;820;p63"/>
            <p:cNvSpPr/>
            <p:nvPr/>
          </p:nvSpPr>
          <p:spPr>
            <a:xfrm>
              <a:off x="347025" y="1687150"/>
              <a:ext cx="130400" cy="55650"/>
            </a:xfrm>
            <a:custGeom>
              <a:avLst/>
              <a:gdLst/>
              <a:ahLst/>
              <a:cxnLst/>
              <a:rect l="l" t="t" r="r" b="b"/>
              <a:pathLst>
                <a:path w="5216" h="2226" extrusionOk="0">
                  <a:moveTo>
                    <a:pt x="4520" y="1"/>
                  </a:moveTo>
                  <a:lnTo>
                    <a:pt x="4242" y="209"/>
                  </a:lnTo>
                  <a:lnTo>
                    <a:pt x="4427" y="487"/>
                  </a:lnTo>
                  <a:cubicBezTo>
                    <a:pt x="3083" y="487"/>
                    <a:pt x="2017" y="789"/>
                    <a:pt x="1252" y="1159"/>
                  </a:cubicBezTo>
                  <a:cubicBezTo>
                    <a:pt x="464" y="1461"/>
                    <a:pt x="1" y="1831"/>
                    <a:pt x="1" y="1947"/>
                  </a:cubicBezTo>
                  <a:lnTo>
                    <a:pt x="186" y="2225"/>
                  </a:lnTo>
                  <a:cubicBezTo>
                    <a:pt x="186" y="2225"/>
                    <a:pt x="1811" y="969"/>
                    <a:pt x="4180" y="969"/>
                  </a:cubicBezTo>
                  <a:cubicBezTo>
                    <a:pt x="4261" y="969"/>
                    <a:pt x="4344" y="971"/>
                    <a:pt x="4427" y="974"/>
                  </a:cubicBezTo>
                  <a:lnTo>
                    <a:pt x="4149" y="1159"/>
                  </a:lnTo>
                  <a:lnTo>
                    <a:pt x="4335" y="1461"/>
                  </a:lnTo>
                  <a:lnTo>
                    <a:pt x="5215" y="881"/>
                  </a:lnTo>
                  <a:lnTo>
                    <a:pt x="4520"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1" name="Google Shape;821;p63"/>
            <p:cNvSpPr/>
            <p:nvPr/>
          </p:nvSpPr>
          <p:spPr>
            <a:xfrm>
              <a:off x="344150" y="1793750"/>
              <a:ext cx="128050" cy="47550"/>
            </a:xfrm>
            <a:custGeom>
              <a:avLst/>
              <a:gdLst/>
              <a:ahLst/>
              <a:cxnLst/>
              <a:rect l="l" t="t" r="r" b="b"/>
              <a:pathLst>
                <a:path w="5122" h="1902" extrusionOk="0">
                  <a:moveTo>
                    <a:pt x="1066" y="1"/>
                  </a:moveTo>
                  <a:lnTo>
                    <a:pt x="0" y="93"/>
                  </a:lnTo>
                  <a:lnTo>
                    <a:pt x="116" y="1160"/>
                  </a:lnTo>
                  <a:lnTo>
                    <a:pt x="487" y="1160"/>
                  </a:lnTo>
                  <a:lnTo>
                    <a:pt x="487" y="766"/>
                  </a:lnTo>
                  <a:cubicBezTo>
                    <a:pt x="1645" y="1530"/>
                    <a:pt x="2804" y="1739"/>
                    <a:pt x="3592" y="1832"/>
                  </a:cubicBezTo>
                  <a:cubicBezTo>
                    <a:pt x="3882" y="1878"/>
                    <a:pt x="4172" y="1901"/>
                    <a:pt x="4435" y="1901"/>
                  </a:cubicBezTo>
                  <a:cubicBezTo>
                    <a:pt x="4699" y="1901"/>
                    <a:pt x="4936" y="1878"/>
                    <a:pt x="5122" y="1832"/>
                  </a:cubicBezTo>
                  <a:lnTo>
                    <a:pt x="5029" y="1438"/>
                  </a:lnTo>
                  <a:cubicBezTo>
                    <a:pt x="5029" y="1438"/>
                    <a:pt x="4800" y="1469"/>
                    <a:pt x="4419" y="1469"/>
                  </a:cubicBezTo>
                  <a:cubicBezTo>
                    <a:pt x="3613" y="1469"/>
                    <a:pt x="2127" y="1330"/>
                    <a:pt x="695" y="464"/>
                  </a:cubicBezTo>
                  <a:lnTo>
                    <a:pt x="1066" y="372"/>
                  </a:lnTo>
                  <a:lnTo>
                    <a:pt x="1066"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2" name="Google Shape;822;p63"/>
            <p:cNvSpPr/>
            <p:nvPr/>
          </p:nvSpPr>
          <p:spPr>
            <a:xfrm>
              <a:off x="378325" y="1639075"/>
              <a:ext cx="72450" cy="9875"/>
            </a:xfrm>
            <a:custGeom>
              <a:avLst/>
              <a:gdLst/>
              <a:ahLst/>
              <a:cxnLst/>
              <a:rect l="l" t="t" r="r" b="b"/>
              <a:pathLst>
                <a:path w="2898" h="395" extrusionOk="0">
                  <a:moveTo>
                    <a:pt x="0" y="0"/>
                  </a:moveTo>
                  <a:lnTo>
                    <a:pt x="0" y="394"/>
                  </a:lnTo>
                  <a:lnTo>
                    <a:pt x="371" y="394"/>
                  </a:lnTo>
                  <a:lnTo>
                    <a:pt x="371" y="0"/>
                  </a:lnTo>
                  <a:close/>
                  <a:moveTo>
                    <a:pt x="1252" y="0"/>
                  </a:moveTo>
                  <a:lnTo>
                    <a:pt x="1252" y="394"/>
                  </a:lnTo>
                  <a:lnTo>
                    <a:pt x="1646" y="394"/>
                  </a:lnTo>
                  <a:lnTo>
                    <a:pt x="1646" y="0"/>
                  </a:lnTo>
                  <a:close/>
                  <a:moveTo>
                    <a:pt x="2503" y="0"/>
                  </a:moveTo>
                  <a:lnTo>
                    <a:pt x="2503" y="394"/>
                  </a:lnTo>
                  <a:lnTo>
                    <a:pt x="2897" y="394"/>
                  </a:lnTo>
                  <a:lnTo>
                    <a:pt x="2897"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p:grpSp>
        <p:nvGrpSpPr>
          <p:cNvPr id="53" name="Google Shape;12192;p83"/>
          <p:cNvGrpSpPr/>
          <p:nvPr/>
        </p:nvGrpSpPr>
        <p:grpSpPr>
          <a:xfrm>
            <a:off x="5035890" y="863115"/>
            <a:ext cx="525314" cy="497221"/>
            <a:chOff x="1367060" y="2422129"/>
            <a:chExt cx="269261" cy="352050"/>
          </a:xfrm>
        </p:grpSpPr>
        <p:sp>
          <p:nvSpPr>
            <p:cNvPr id="54" name="Google Shape;12193;p83"/>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5" name="Google Shape;12194;p83"/>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6" name="Google Shape;12195;p83"/>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7" name="Google Shape;12196;p83"/>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8" name="Google Shape;12197;p83"/>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9" name="Google Shape;12198;p83"/>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0" name="Google Shape;12199;p83"/>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1" name="Google Shape;12200;p83"/>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2" name="Google Shape;12201;p83"/>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3" name="Google Shape;12202;p83"/>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4" name="Google Shape;12203;p83"/>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5" name="Google Shape;12204;p83"/>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6" name="Google Shape;12205;p83"/>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7" name="Google Shape;12206;p83"/>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p:sp>
        <p:nvSpPr>
          <p:cNvPr id="7" name="Flowchart: Connector 6"/>
          <p:cNvSpPr/>
          <p:nvPr/>
        </p:nvSpPr>
        <p:spPr>
          <a:xfrm>
            <a:off x="4885668" y="727860"/>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83" name="Flowchart: Connector 82"/>
          <p:cNvSpPr/>
          <p:nvPr/>
        </p:nvSpPr>
        <p:spPr>
          <a:xfrm>
            <a:off x="5501163" y="2187885"/>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99" name="Flowchart: Connector 98"/>
          <p:cNvSpPr/>
          <p:nvPr/>
        </p:nvSpPr>
        <p:spPr>
          <a:xfrm>
            <a:off x="4914312" y="3560826"/>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106" name="Google Shape;11786;p82"/>
          <p:cNvSpPr/>
          <p:nvPr/>
        </p:nvSpPr>
        <p:spPr>
          <a:xfrm>
            <a:off x="5166419" y="3763765"/>
            <a:ext cx="361497" cy="400132"/>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solidFill>
              <a:srgbClr val="F7F5E6"/>
            </a:solidFill>
          </a:ln>
        </p:spPr>
        <p:txBody>
          <a:bodyPr spcFirstLastPara="1" wrap="square" lIns="68569" tIns="68569" rIns="68569" bIns="68569" anchor="ctr" anchorCtr="0">
            <a:noAutofit/>
          </a:bodyPr>
          <a:lstStyle/>
          <a:p>
            <a:pPr defTabSz="685800">
              <a:buClrTx/>
            </a:pPr>
            <a:endParaRPr sz="1350" kern="1200">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F409883-BA5C-2D6D-AF3B-623C56970359}"/>
                  </a:ext>
                </a:extLst>
              </p:cNvPr>
              <p:cNvGraphicFramePr>
                <a:graphicFrameLocks noChangeAspect="1"/>
              </p:cNvGraphicFramePr>
              <p:nvPr/>
            </p:nvGraphicFramePr>
            <p:xfrm>
              <a:off x="5674930" y="2274669"/>
              <a:ext cx="472783" cy="561580"/>
            </p:xfrm>
            <a:graphic>
              <a:graphicData uri="http://schemas.microsoft.com/office/powerpoint/2016/slidezoom">
                <pslz:sldZm>
                  <pslz:sldZmObj sldId="277" cId="2278043389">
                    <pslz:zmPr id="{42B91616-4F50-445A-8C3E-D2D1B922B70C}"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472783" cy="561580"/>
                        </a:xfrm>
                        <a:prstGeom prst="rect">
                          <a:avLst/>
                        </a:prstGeom>
                        <a:ln w="3175">
                          <a:no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0F409883-BA5C-2D6D-AF3B-623C5697035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674930" y="2274669"/>
                <a:ext cx="472783" cy="561580"/>
              </a:xfrm>
              <a:prstGeom prst="rect">
                <a:avLst/>
              </a:prstGeom>
              <a:ln w="3175">
                <a:noFill/>
              </a:ln>
            </p:spPr>
          </p:pic>
        </mc:Fallback>
      </mc:AlternateContent>
    </p:spTree>
    <p:extLst>
      <p:ext uri="{BB962C8B-B14F-4D97-AF65-F5344CB8AC3E}">
        <p14:creationId xmlns:p14="http://schemas.microsoft.com/office/powerpoint/2010/main" val="5189873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5"/>
          <p:cNvSpPr txBox="1">
            <a:spLocks noGrp="1"/>
          </p:cNvSpPr>
          <p:nvPr>
            <p:ph type="title"/>
          </p:nvPr>
        </p:nvSpPr>
        <p:spPr>
          <a:xfrm>
            <a:off x="720000" y="2210025"/>
            <a:ext cx="3563100" cy="705900"/>
          </a:xfrm>
          <a:prstGeom prst="rect">
            <a:avLst/>
          </a:prstGeom>
        </p:spPr>
        <p:txBody>
          <a:bodyPr spcFirstLastPara="1" wrap="square" lIns="91425" tIns="91425" rIns="91425" bIns="91425" anchor="ctr" anchorCtr="0">
            <a:noAutofit/>
          </a:bodyPr>
          <a:lstStyle/>
          <a:p>
            <a:r>
              <a:rPr lang="en" dirty="0"/>
              <a:t>Design games</a:t>
            </a:r>
            <a:endParaRPr dirty="0"/>
          </a:p>
        </p:txBody>
      </p:sp>
      <p:sp>
        <p:nvSpPr>
          <p:cNvPr id="903" name="Google Shape;903;p65"/>
          <p:cNvSpPr txBox="1">
            <a:spLocks noGrp="1"/>
          </p:cNvSpPr>
          <p:nvPr>
            <p:ph type="subTitle" idx="1"/>
          </p:nvPr>
        </p:nvSpPr>
        <p:spPr>
          <a:xfrm>
            <a:off x="720000" y="2916000"/>
            <a:ext cx="3563100" cy="1182600"/>
          </a:xfrm>
          <a:prstGeom prst="rect">
            <a:avLst/>
          </a:prstGeom>
        </p:spPr>
        <p:txBody>
          <a:bodyPr spcFirstLastPara="1" wrap="square" lIns="91425" tIns="91425" rIns="91425" bIns="91425" anchor="ctr" anchorCtr="0">
            <a:noAutofit/>
          </a:bodyPr>
          <a:lstStyle/>
          <a:p>
            <a:pPr marL="0" indent="0"/>
            <a:r>
              <a:rPr lang="en-US" dirty="0"/>
              <a:t>Eight games were designed using “UIZard” and presented to specialists and three games were chosen</a:t>
            </a:r>
            <a:endParaRPr dirty="0"/>
          </a:p>
        </p:txBody>
      </p:sp>
      <p:sp>
        <p:nvSpPr>
          <p:cNvPr id="905" name="Google Shape;905;p65"/>
          <p:cNvSpPr/>
          <p:nvPr/>
        </p:nvSpPr>
        <p:spPr>
          <a:xfrm flipH="1">
            <a:off x="7994603" y="3624900"/>
            <a:ext cx="473700" cy="473700"/>
          </a:xfrm>
          <a:prstGeom prst="ellipse">
            <a:avLst/>
          </a:prstGeom>
          <a:solidFill>
            <a:schemeClr val="lt2"/>
          </a:solidFill>
          <a:ln>
            <a:noFill/>
          </a:ln>
        </p:spPr>
        <p:txBody>
          <a:bodyPr spcFirstLastPara="1" wrap="square" lIns="91425" tIns="91425" rIns="91425" bIns="91425" anchor="ctr" anchorCtr="0">
            <a:noAutofit/>
          </a:bodyPr>
          <a:lstStyle/>
          <a:p>
            <a:pPr defTabSz="685800"/>
            <a:endParaRPr>
              <a:ea typeface="+mn-ea"/>
            </a:endParaRPr>
          </a:p>
        </p:txBody>
      </p:sp>
      <p:sp>
        <p:nvSpPr>
          <p:cNvPr id="906" name="Google Shape;906;p65"/>
          <p:cNvSpPr/>
          <p:nvPr/>
        </p:nvSpPr>
        <p:spPr>
          <a:xfrm>
            <a:off x="720000" y="106325"/>
            <a:ext cx="283800" cy="283800"/>
          </a:xfrm>
          <a:prstGeom prst="ellipse">
            <a:avLst/>
          </a:prstGeom>
          <a:solidFill>
            <a:schemeClr val="lt2"/>
          </a:solidFill>
          <a:ln>
            <a:noFill/>
          </a:ln>
        </p:spPr>
        <p:txBody>
          <a:bodyPr spcFirstLastPara="1" wrap="square" lIns="91425" tIns="91425" rIns="91425" bIns="91425" anchor="ctr" anchorCtr="0">
            <a:noAutofit/>
          </a:bodyPr>
          <a:lstStyle/>
          <a:p>
            <a:pPr defTabSz="685800"/>
            <a:endParaRPr>
              <a:ea typeface="+mn-ea"/>
            </a:endParaRPr>
          </a:p>
        </p:txBody>
      </p:sp>
      <p:grpSp>
        <p:nvGrpSpPr>
          <p:cNvPr id="19" name="Group 18"/>
          <p:cNvGrpSpPr/>
          <p:nvPr/>
        </p:nvGrpSpPr>
        <p:grpSpPr>
          <a:xfrm>
            <a:off x="4625486" y="2058347"/>
            <a:ext cx="3160105" cy="2549538"/>
            <a:chOff x="4588460" y="2210025"/>
            <a:chExt cx="3160105" cy="2549538"/>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0163" y="2264465"/>
              <a:ext cx="2467659" cy="2467659"/>
            </a:xfrm>
            <a:prstGeom prst="rect">
              <a:avLst/>
            </a:prstGeom>
          </p:spPr>
        </p:pic>
        <p:sp>
          <p:nvSpPr>
            <p:cNvPr id="8" name="Rectangle 7"/>
            <p:cNvSpPr/>
            <p:nvPr/>
          </p:nvSpPr>
          <p:spPr>
            <a:xfrm>
              <a:off x="4752086" y="2366354"/>
              <a:ext cx="318909" cy="2245771"/>
            </a:xfrm>
            <a:prstGeom prst="rect">
              <a:avLst/>
            </a:prstGeom>
            <a:solidFill>
              <a:srgbClr val="F7F5E6"/>
            </a:solidFill>
            <a:ln>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FFFFFF"/>
                </a:solidFill>
                <a:latin typeface="Arial"/>
              </a:endParaRPr>
            </a:p>
          </p:txBody>
        </p:sp>
        <p:sp>
          <p:nvSpPr>
            <p:cNvPr id="9" name="Rectangle 8"/>
            <p:cNvSpPr/>
            <p:nvPr/>
          </p:nvSpPr>
          <p:spPr>
            <a:xfrm>
              <a:off x="4588460" y="4470484"/>
              <a:ext cx="2973758" cy="289079"/>
            </a:xfrm>
            <a:prstGeom prst="rect">
              <a:avLst/>
            </a:prstGeom>
            <a:solidFill>
              <a:srgbClr val="F7F5E6"/>
            </a:solidFill>
            <a:ln>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FFFFFF"/>
                </a:solidFill>
                <a:latin typeface="Arial"/>
              </a:endParaRPr>
            </a:p>
          </p:txBody>
        </p:sp>
        <p:sp>
          <p:nvSpPr>
            <p:cNvPr id="10" name="Rectangle 9"/>
            <p:cNvSpPr/>
            <p:nvPr/>
          </p:nvSpPr>
          <p:spPr>
            <a:xfrm>
              <a:off x="7363522" y="2539778"/>
              <a:ext cx="385043" cy="1923881"/>
            </a:xfrm>
            <a:prstGeom prst="rect">
              <a:avLst/>
            </a:prstGeom>
            <a:solidFill>
              <a:srgbClr val="F7F5E6"/>
            </a:solidFill>
            <a:ln>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FFFFFF"/>
                </a:solidFill>
                <a:latin typeface="Arial"/>
              </a:endParaRPr>
            </a:p>
          </p:txBody>
        </p:sp>
        <p:sp>
          <p:nvSpPr>
            <p:cNvPr id="7" name="Rectangle 6"/>
            <p:cNvSpPr/>
            <p:nvPr/>
          </p:nvSpPr>
          <p:spPr>
            <a:xfrm>
              <a:off x="4879434" y="2210025"/>
              <a:ext cx="2593608" cy="408770"/>
            </a:xfrm>
            <a:prstGeom prst="rect">
              <a:avLst/>
            </a:prstGeom>
            <a:solidFill>
              <a:srgbClr val="F7F5E6"/>
            </a:solidFill>
            <a:ln>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FFFFFF"/>
                </a:solidFill>
                <a:latin typeface="Arial"/>
              </a:endParaRPr>
            </a:p>
          </p:txBody>
        </p:sp>
      </p:grpSp>
      <p:sp>
        <p:nvSpPr>
          <p:cNvPr id="13" name="AutoShape 6" descr="https://lh4.googleusercontent.com/avqIw9NVi9M0pK83US7O-bnPo9xFwoUgz5MqJ682EoTYQx8HgWkgOuXh4N1jSQSp0qagAcU5M7Aq7_eK991WhLI6LGPr2VZxEpWFMgwqEyYEwXY21iMdG1ZROBAnRJG9qeKVWaacDOJJQaP_zYrlr6eKCg=s2048"/>
          <p:cNvSpPr>
            <a:spLocks noChangeAspect="1" noChangeArrowheads="1"/>
          </p:cNvSpPr>
          <p:nvPr/>
        </p:nvSpPr>
        <p:spPr bwMode="auto">
          <a:xfrm>
            <a:off x="1555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800"/>
            <a:endParaRPr lang="en-US">
              <a:ea typeface="+mn-ea"/>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568" y="567716"/>
            <a:ext cx="1420894" cy="142089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7977" y="3974267"/>
            <a:ext cx="731751" cy="73175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5273" y="614814"/>
            <a:ext cx="832748" cy="832748"/>
          </a:xfrm>
          <a:prstGeom prst="rect">
            <a:avLst/>
          </a:prstGeom>
        </p:spPr>
      </p:pic>
    </p:spTree>
    <p:extLst>
      <p:ext uri="{BB962C8B-B14F-4D97-AF65-F5344CB8AC3E}">
        <p14:creationId xmlns:p14="http://schemas.microsoft.com/office/powerpoint/2010/main" val="227804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p:nvPr/>
        </p:nvSpPr>
        <p:spPr>
          <a:xfrm>
            <a:off x="719975"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8" name="Google Shape;798;p63"/>
          <p:cNvSpPr/>
          <p:nvPr/>
        </p:nvSpPr>
        <p:spPr>
          <a:xfrm>
            <a:off x="2702908"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9" name="Google Shape;799;p63"/>
          <p:cNvSpPr/>
          <p:nvPr/>
        </p:nvSpPr>
        <p:spPr>
          <a:xfrm>
            <a:off x="4685842"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0" name="Google Shape;800;p63"/>
          <p:cNvSpPr/>
          <p:nvPr/>
        </p:nvSpPr>
        <p:spPr>
          <a:xfrm>
            <a:off x="6668775"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1" name="Google Shape;801;p63"/>
          <p:cNvSpPr txBox="1"/>
          <p:nvPr/>
        </p:nvSpPr>
        <p:spPr>
          <a:xfrm>
            <a:off x="738027"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Oct/Nov</a:t>
            </a:r>
            <a:endParaRPr sz="2500" dirty="0">
              <a:solidFill>
                <a:srgbClr val="333A56"/>
              </a:solidFill>
              <a:latin typeface="Tenor Sans"/>
              <a:ea typeface="Tenor Sans"/>
              <a:cs typeface="Tenor Sans"/>
              <a:sym typeface="Tenor Sans"/>
            </a:endParaRPr>
          </a:p>
        </p:txBody>
      </p:sp>
      <p:sp>
        <p:nvSpPr>
          <p:cNvPr id="802" name="Google Shape;802;p63"/>
          <p:cNvSpPr txBox="1"/>
          <p:nvPr/>
        </p:nvSpPr>
        <p:spPr>
          <a:xfrm>
            <a:off x="701923" y="4297207"/>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Design Phase</a:t>
            </a:r>
            <a:endParaRPr dirty="0">
              <a:solidFill>
                <a:srgbClr val="333A56"/>
              </a:solidFill>
              <a:latin typeface="Nunito"/>
              <a:ea typeface="Nunito"/>
              <a:cs typeface="Nunito"/>
              <a:sym typeface="Nunito"/>
            </a:endParaRPr>
          </a:p>
        </p:txBody>
      </p:sp>
      <p:sp>
        <p:nvSpPr>
          <p:cNvPr id="803" name="Google Shape;803;p63"/>
          <p:cNvSpPr txBox="1"/>
          <p:nvPr/>
        </p:nvSpPr>
        <p:spPr>
          <a:xfrm>
            <a:off x="2749940"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Nov/Dec</a:t>
            </a:r>
            <a:endParaRPr sz="2500" dirty="0">
              <a:solidFill>
                <a:srgbClr val="333A56"/>
              </a:solidFill>
              <a:latin typeface="Tenor Sans"/>
              <a:ea typeface="Tenor Sans"/>
              <a:cs typeface="Tenor Sans"/>
              <a:sym typeface="Tenor Sans"/>
            </a:endParaRPr>
          </a:p>
        </p:txBody>
      </p:sp>
      <p:sp>
        <p:nvSpPr>
          <p:cNvPr id="804" name="Google Shape;804;p63"/>
          <p:cNvSpPr txBox="1"/>
          <p:nvPr/>
        </p:nvSpPr>
        <p:spPr>
          <a:xfrm>
            <a:off x="2717225" y="429971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Learning Phase</a:t>
            </a:r>
            <a:endParaRPr dirty="0">
              <a:solidFill>
                <a:srgbClr val="333A56"/>
              </a:solidFill>
              <a:latin typeface="Nunito"/>
              <a:ea typeface="Nunito"/>
              <a:cs typeface="Nunito"/>
              <a:sym typeface="Nunito"/>
            </a:endParaRPr>
          </a:p>
        </p:txBody>
      </p:sp>
      <p:sp>
        <p:nvSpPr>
          <p:cNvPr id="805" name="Google Shape;805;p63"/>
          <p:cNvSpPr txBox="1"/>
          <p:nvPr/>
        </p:nvSpPr>
        <p:spPr>
          <a:xfrm>
            <a:off x="4732873" y="3442662"/>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Dec/Mar</a:t>
            </a:r>
          </a:p>
        </p:txBody>
      </p:sp>
      <p:sp>
        <p:nvSpPr>
          <p:cNvPr id="806" name="Google Shape;806;p63"/>
          <p:cNvSpPr txBox="1"/>
          <p:nvPr/>
        </p:nvSpPr>
        <p:spPr>
          <a:xfrm>
            <a:off x="6679500" y="3449076"/>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Apr/May</a:t>
            </a:r>
          </a:p>
        </p:txBody>
      </p:sp>
      <p:sp>
        <p:nvSpPr>
          <p:cNvPr id="807" name="Google Shape;807;p63"/>
          <p:cNvSpPr txBox="1"/>
          <p:nvPr/>
        </p:nvSpPr>
        <p:spPr>
          <a:xfrm>
            <a:off x="6668775" y="432630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Mobile Developement</a:t>
            </a:r>
            <a:endParaRPr dirty="0">
              <a:solidFill>
                <a:srgbClr val="333A56"/>
              </a:solidFill>
              <a:latin typeface="Nunito"/>
              <a:ea typeface="Nunito"/>
              <a:cs typeface="Nunito"/>
              <a:sym typeface="Nunito"/>
            </a:endParaRPr>
          </a:p>
        </p:txBody>
      </p:sp>
      <p:sp>
        <p:nvSpPr>
          <p:cNvPr id="808" name="Google Shape;808;p63"/>
          <p:cNvSpPr txBox="1"/>
          <p:nvPr/>
        </p:nvSpPr>
        <p:spPr>
          <a:xfrm>
            <a:off x="4740301" y="4326300"/>
            <a:ext cx="1706109"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Development Phase</a:t>
            </a:r>
            <a:endParaRPr dirty="0">
              <a:solidFill>
                <a:srgbClr val="333A56"/>
              </a:solidFill>
              <a:latin typeface="Nunito"/>
              <a:ea typeface="Nunito"/>
              <a:cs typeface="Nunito"/>
              <a:sym typeface="Nunito"/>
            </a:endParaRPr>
          </a:p>
        </p:txBody>
      </p:sp>
      <p:cxnSp>
        <p:nvCxnSpPr>
          <p:cNvPr id="809" name="Google Shape;809;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63"/>
          <p:cNvSpPr/>
          <p:nvPr/>
        </p:nvSpPr>
        <p:spPr>
          <a:xfrm>
            <a:off x="1154525"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1" name="Google Shape;811;p63"/>
          <p:cNvSpPr/>
          <p:nvPr/>
        </p:nvSpPr>
        <p:spPr>
          <a:xfrm>
            <a:off x="31374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2" name="Google Shape;812;p63"/>
          <p:cNvSpPr/>
          <p:nvPr/>
        </p:nvSpPr>
        <p:spPr>
          <a:xfrm>
            <a:off x="5120388"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3" name="Google Shape;813;p63"/>
          <p:cNvSpPr/>
          <p:nvPr/>
        </p:nvSpPr>
        <p:spPr>
          <a:xfrm>
            <a:off x="71033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45" name="Google Shape;845;p63"/>
          <p:cNvSpPr/>
          <p:nvPr/>
        </p:nvSpPr>
        <p:spPr>
          <a:xfrm>
            <a:off x="1450350"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defTabSz="685800"/>
            <a:endParaRPr>
              <a:ea typeface="+mn-ea"/>
            </a:endParaRPr>
          </a:p>
        </p:txBody>
      </p:sp>
      <p:sp>
        <p:nvSpPr>
          <p:cNvPr id="846" name="Google Shape;846;p63"/>
          <p:cNvSpPr/>
          <p:nvPr/>
        </p:nvSpPr>
        <p:spPr>
          <a:xfrm>
            <a:off x="3436850"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47" name="Google Shape;847;p63"/>
          <p:cNvSpPr/>
          <p:nvPr/>
        </p:nvSpPr>
        <p:spPr>
          <a:xfrm>
            <a:off x="5423350"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defTabSz="685800"/>
            <a:endParaRPr>
              <a:ea typeface="+mn-ea"/>
            </a:endParaRPr>
          </a:p>
        </p:txBody>
      </p:sp>
      <p:sp>
        <p:nvSpPr>
          <p:cNvPr id="848" name="Google Shape;848;p63"/>
          <p:cNvSpPr/>
          <p:nvPr/>
        </p:nvSpPr>
        <p:spPr>
          <a:xfrm>
            <a:off x="740985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defTabSz="685800"/>
            <a:endParaRPr>
              <a:ea typeface="+mn-ea"/>
            </a:endParaRPr>
          </a:p>
        </p:txBody>
      </p:sp>
      <p:sp>
        <p:nvSpPr>
          <p:cNvPr id="849" name="Google Shape;849;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r>
              <a:rPr lang="en" dirty="0"/>
              <a:t>MOBILE APP TIMELINE</a:t>
            </a:r>
            <a:endParaRPr dirty="0"/>
          </a:p>
        </p:txBody>
      </p:sp>
      <p:grpSp>
        <p:nvGrpSpPr>
          <p:cNvPr id="55" name="Google Shape;1093;p68"/>
          <p:cNvGrpSpPr/>
          <p:nvPr/>
        </p:nvGrpSpPr>
        <p:grpSpPr>
          <a:xfrm>
            <a:off x="5276612" y="1952178"/>
            <a:ext cx="526998" cy="531394"/>
            <a:chOff x="1757075" y="2146025"/>
            <a:chExt cx="357500" cy="354600"/>
          </a:xfrm>
        </p:grpSpPr>
        <p:sp>
          <p:nvSpPr>
            <p:cNvPr id="56" name="Google Shape;1094;p68"/>
            <p:cNvSpPr/>
            <p:nvPr/>
          </p:nvSpPr>
          <p:spPr>
            <a:xfrm>
              <a:off x="1798200" y="2184825"/>
              <a:ext cx="103725" cy="106050"/>
            </a:xfrm>
            <a:custGeom>
              <a:avLst/>
              <a:gdLst/>
              <a:ahLst/>
              <a:cxnLst/>
              <a:rect l="l" t="t" r="r" b="b"/>
              <a:pathLst>
                <a:path w="4149" h="4242" extrusionOk="0">
                  <a:moveTo>
                    <a:pt x="2017" y="464"/>
                  </a:moveTo>
                  <a:cubicBezTo>
                    <a:pt x="2990" y="464"/>
                    <a:pt x="3755" y="1160"/>
                    <a:pt x="3755" y="2110"/>
                  </a:cubicBezTo>
                  <a:cubicBezTo>
                    <a:pt x="3755" y="3083"/>
                    <a:pt x="2990" y="3755"/>
                    <a:pt x="2017" y="3755"/>
                  </a:cubicBezTo>
                  <a:cubicBezTo>
                    <a:pt x="1159" y="3755"/>
                    <a:pt x="371" y="3083"/>
                    <a:pt x="371" y="2110"/>
                  </a:cubicBezTo>
                  <a:cubicBezTo>
                    <a:pt x="371" y="1160"/>
                    <a:pt x="1159" y="464"/>
                    <a:pt x="2017" y="464"/>
                  </a:cubicBezTo>
                  <a:close/>
                  <a:moveTo>
                    <a:pt x="2017" y="1"/>
                  </a:moveTo>
                  <a:cubicBezTo>
                    <a:pt x="858" y="1"/>
                    <a:pt x="0" y="951"/>
                    <a:pt x="0" y="2110"/>
                  </a:cubicBezTo>
                  <a:cubicBezTo>
                    <a:pt x="0" y="3269"/>
                    <a:pt x="858" y="4242"/>
                    <a:pt x="2017" y="4242"/>
                  </a:cubicBezTo>
                  <a:cubicBezTo>
                    <a:pt x="3175" y="4242"/>
                    <a:pt x="4149" y="3269"/>
                    <a:pt x="4149" y="2110"/>
                  </a:cubicBezTo>
                  <a:cubicBezTo>
                    <a:pt x="4149" y="951"/>
                    <a:pt x="3175" y="1"/>
                    <a:pt x="2017"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7" name="Google Shape;1095;p68"/>
            <p:cNvSpPr/>
            <p:nvPr/>
          </p:nvSpPr>
          <p:spPr>
            <a:xfrm>
              <a:off x="1817325" y="2206275"/>
              <a:ext cx="62600" cy="62600"/>
            </a:xfrm>
            <a:custGeom>
              <a:avLst/>
              <a:gdLst/>
              <a:ahLst/>
              <a:cxnLst/>
              <a:rect l="l" t="t" r="r" b="b"/>
              <a:pathLst>
                <a:path w="2504" h="2504" extrusionOk="0">
                  <a:moveTo>
                    <a:pt x="1252" y="0"/>
                  </a:moveTo>
                  <a:cubicBezTo>
                    <a:pt x="1066" y="0"/>
                    <a:pt x="765" y="93"/>
                    <a:pt x="580" y="186"/>
                  </a:cubicBezTo>
                  <a:lnTo>
                    <a:pt x="881" y="580"/>
                  </a:lnTo>
                  <a:cubicBezTo>
                    <a:pt x="974" y="487"/>
                    <a:pt x="1159" y="394"/>
                    <a:pt x="1252" y="394"/>
                  </a:cubicBezTo>
                  <a:cubicBezTo>
                    <a:pt x="1738" y="394"/>
                    <a:pt x="2132" y="765"/>
                    <a:pt x="2132" y="1252"/>
                  </a:cubicBezTo>
                  <a:cubicBezTo>
                    <a:pt x="2132" y="1738"/>
                    <a:pt x="1738" y="2132"/>
                    <a:pt x="1252" y="2132"/>
                  </a:cubicBezTo>
                  <a:cubicBezTo>
                    <a:pt x="765" y="2132"/>
                    <a:pt x="487" y="1738"/>
                    <a:pt x="487" y="1252"/>
                  </a:cubicBezTo>
                  <a:cubicBezTo>
                    <a:pt x="487" y="1066"/>
                    <a:pt x="487" y="881"/>
                    <a:pt x="580" y="765"/>
                  </a:cubicBezTo>
                  <a:lnTo>
                    <a:pt x="186" y="580"/>
                  </a:lnTo>
                  <a:cubicBezTo>
                    <a:pt x="93" y="765"/>
                    <a:pt x="0" y="974"/>
                    <a:pt x="0" y="1252"/>
                  </a:cubicBezTo>
                  <a:cubicBezTo>
                    <a:pt x="0" y="1924"/>
                    <a:pt x="580" y="2503"/>
                    <a:pt x="1252" y="2503"/>
                  </a:cubicBezTo>
                  <a:cubicBezTo>
                    <a:pt x="1924" y="2503"/>
                    <a:pt x="2503" y="1924"/>
                    <a:pt x="2503" y="1252"/>
                  </a:cubicBezTo>
                  <a:cubicBezTo>
                    <a:pt x="2503" y="580"/>
                    <a:pt x="1924" y="0"/>
                    <a:pt x="1252" y="0"/>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8" name="Google Shape;1096;p68"/>
            <p:cNvSpPr/>
            <p:nvPr/>
          </p:nvSpPr>
          <p:spPr>
            <a:xfrm>
              <a:off x="1757075" y="2146025"/>
              <a:ext cx="183675" cy="183675"/>
            </a:xfrm>
            <a:custGeom>
              <a:avLst/>
              <a:gdLst/>
              <a:ahLst/>
              <a:cxnLst/>
              <a:rect l="l" t="t" r="r" b="b"/>
              <a:pathLst>
                <a:path w="7347" h="7347" extrusionOk="0">
                  <a:moveTo>
                    <a:pt x="4241" y="394"/>
                  </a:moveTo>
                  <a:lnTo>
                    <a:pt x="4450" y="1252"/>
                  </a:lnTo>
                  <a:cubicBezTo>
                    <a:pt x="4728" y="1252"/>
                    <a:pt x="4728" y="1252"/>
                    <a:pt x="4913" y="1344"/>
                  </a:cubicBezTo>
                  <a:lnTo>
                    <a:pt x="5608" y="973"/>
                  </a:lnTo>
                  <a:lnTo>
                    <a:pt x="6373" y="1831"/>
                  </a:lnTo>
                  <a:lnTo>
                    <a:pt x="5979" y="2503"/>
                  </a:lnTo>
                  <a:cubicBezTo>
                    <a:pt x="6072" y="2712"/>
                    <a:pt x="6072" y="2712"/>
                    <a:pt x="6188" y="2897"/>
                  </a:cubicBezTo>
                  <a:lnTo>
                    <a:pt x="6953" y="3082"/>
                  </a:lnTo>
                  <a:lnTo>
                    <a:pt x="6953" y="4241"/>
                  </a:lnTo>
                  <a:lnTo>
                    <a:pt x="6188" y="4450"/>
                  </a:lnTo>
                  <a:cubicBezTo>
                    <a:pt x="6072" y="4635"/>
                    <a:pt x="6072" y="4635"/>
                    <a:pt x="5979" y="4821"/>
                  </a:cubicBezTo>
                  <a:lnTo>
                    <a:pt x="6373" y="5493"/>
                  </a:lnTo>
                  <a:lnTo>
                    <a:pt x="5608" y="6373"/>
                  </a:lnTo>
                  <a:lnTo>
                    <a:pt x="4913" y="5887"/>
                  </a:lnTo>
                  <a:cubicBezTo>
                    <a:pt x="4635" y="6072"/>
                    <a:pt x="4635" y="6072"/>
                    <a:pt x="4450" y="6072"/>
                  </a:cubicBezTo>
                  <a:lnTo>
                    <a:pt x="4241" y="6953"/>
                  </a:lnTo>
                  <a:lnTo>
                    <a:pt x="3082" y="6953"/>
                  </a:lnTo>
                  <a:lnTo>
                    <a:pt x="2897" y="6072"/>
                  </a:lnTo>
                  <a:lnTo>
                    <a:pt x="2503" y="5887"/>
                  </a:lnTo>
                  <a:lnTo>
                    <a:pt x="1831" y="6373"/>
                  </a:lnTo>
                  <a:lnTo>
                    <a:pt x="973" y="5493"/>
                  </a:lnTo>
                  <a:lnTo>
                    <a:pt x="1437" y="4821"/>
                  </a:lnTo>
                  <a:cubicBezTo>
                    <a:pt x="1344" y="4635"/>
                    <a:pt x="1344" y="4635"/>
                    <a:pt x="1251" y="4450"/>
                  </a:cubicBezTo>
                  <a:lnTo>
                    <a:pt x="487" y="4241"/>
                  </a:lnTo>
                  <a:lnTo>
                    <a:pt x="487" y="3082"/>
                  </a:lnTo>
                  <a:lnTo>
                    <a:pt x="1251" y="2897"/>
                  </a:lnTo>
                  <a:cubicBezTo>
                    <a:pt x="1344" y="2712"/>
                    <a:pt x="1344" y="2712"/>
                    <a:pt x="1437" y="2503"/>
                  </a:cubicBezTo>
                  <a:lnTo>
                    <a:pt x="973" y="1831"/>
                  </a:lnTo>
                  <a:lnTo>
                    <a:pt x="1831" y="973"/>
                  </a:lnTo>
                  <a:lnTo>
                    <a:pt x="2503" y="1344"/>
                  </a:lnTo>
                  <a:cubicBezTo>
                    <a:pt x="2712" y="1252"/>
                    <a:pt x="2712" y="1252"/>
                    <a:pt x="2897" y="1252"/>
                  </a:cubicBezTo>
                  <a:lnTo>
                    <a:pt x="3082" y="394"/>
                  </a:lnTo>
                  <a:close/>
                  <a:moveTo>
                    <a:pt x="2804" y="0"/>
                  </a:moveTo>
                  <a:lnTo>
                    <a:pt x="2596" y="858"/>
                  </a:lnTo>
                  <a:lnTo>
                    <a:pt x="2503" y="858"/>
                  </a:lnTo>
                  <a:lnTo>
                    <a:pt x="1738" y="394"/>
                  </a:lnTo>
                  <a:lnTo>
                    <a:pt x="487" y="1738"/>
                  </a:lnTo>
                  <a:lnTo>
                    <a:pt x="973" y="2503"/>
                  </a:lnTo>
                  <a:lnTo>
                    <a:pt x="0" y="2712"/>
                  </a:lnTo>
                  <a:lnTo>
                    <a:pt x="0" y="4635"/>
                  </a:lnTo>
                  <a:lnTo>
                    <a:pt x="973" y="4821"/>
                  </a:lnTo>
                  <a:lnTo>
                    <a:pt x="487" y="5608"/>
                  </a:lnTo>
                  <a:lnTo>
                    <a:pt x="1738" y="6953"/>
                  </a:lnTo>
                  <a:lnTo>
                    <a:pt x="2503" y="6373"/>
                  </a:lnTo>
                  <a:cubicBezTo>
                    <a:pt x="2503" y="6373"/>
                    <a:pt x="2596" y="6373"/>
                    <a:pt x="2596" y="6466"/>
                  </a:cubicBezTo>
                  <a:lnTo>
                    <a:pt x="2804" y="7347"/>
                  </a:lnTo>
                  <a:lnTo>
                    <a:pt x="4635" y="7347"/>
                  </a:lnTo>
                  <a:lnTo>
                    <a:pt x="4820" y="6466"/>
                  </a:lnTo>
                  <a:lnTo>
                    <a:pt x="4820" y="6373"/>
                  </a:lnTo>
                  <a:lnTo>
                    <a:pt x="5608" y="6953"/>
                  </a:lnTo>
                  <a:lnTo>
                    <a:pt x="6953" y="5608"/>
                  </a:lnTo>
                  <a:lnTo>
                    <a:pt x="6466" y="4821"/>
                  </a:lnTo>
                  <a:lnTo>
                    <a:pt x="7347" y="4635"/>
                  </a:lnTo>
                  <a:lnTo>
                    <a:pt x="7347" y="2712"/>
                  </a:lnTo>
                  <a:lnTo>
                    <a:pt x="6466" y="2503"/>
                  </a:lnTo>
                  <a:lnTo>
                    <a:pt x="6953" y="1738"/>
                  </a:lnTo>
                  <a:lnTo>
                    <a:pt x="5608" y="394"/>
                  </a:lnTo>
                  <a:lnTo>
                    <a:pt x="4820" y="858"/>
                  </a:lnTo>
                  <a:lnTo>
                    <a:pt x="4635"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59" name="Google Shape;1097;p68"/>
            <p:cNvSpPr/>
            <p:nvPr/>
          </p:nvSpPr>
          <p:spPr>
            <a:xfrm>
              <a:off x="1885100" y="2271750"/>
              <a:ext cx="229475" cy="228875"/>
            </a:xfrm>
            <a:custGeom>
              <a:avLst/>
              <a:gdLst/>
              <a:ahLst/>
              <a:cxnLst/>
              <a:rect l="l" t="t" r="r" b="b"/>
              <a:pathLst>
                <a:path w="9179" h="9155" extrusionOk="0">
                  <a:moveTo>
                    <a:pt x="4728" y="464"/>
                  </a:moveTo>
                  <a:lnTo>
                    <a:pt x="6165" y="858"/>
                  </a:lnTo>
                  <a:lnTo>
                    <a:pt x="6165" y="1831"/>
                  </a:lnTo>
                  <a:cubicBezTo>
                    <a:pt x="6374" y="2016"/>
                    <a:pt x="6467" y="2016"/>
                    <a:pt x="6652" y="2109"/>
                  </a:cubicBezTo>
                  <a:lnTo>
                    <a:pt x="7533" y="1831"/>
                  </a:lnTo>
                  <a:lnTo>
                    <a:pt x="8390" y="3082"/>
                  </a:lnTo>
                  <a:lnTo>
                    <a:pt x="7625" y="3847"/>
                  </a:lnTo>
                  <a:cubicBezTo>
                    <a:pt x="7718" y="4056"/>
                    <a:pt x="7718" y="4148"/>
                    <a:pt x="7718" y="4334"/>
                  </a:cubicBezTo>
                  <a:lnTo>
                    <a:pt x="8691" y="4728"/>
                  </a:lnTo>
                  <a:lnTo>
                    <a:pt x="8297" y="6257"/>
                  </a:lnTo>
                  <a:lnTo>
                    <a:pt x="7324" y="6257"/>
                  </a:lnTo>
                  <a:cubicBezTo>
                    <a:pt x="7139" y="6466"/>
                    <a:pt x="7139" y="6466"/>
                    <a:pt x="6953" y="6651"/>
                  </a:cubicBezTo>
                  <a:lnTo>
                    <a:pt x="7324" y="7625"/>
                  </a:lnTo>
                  <a:lnTo>
                    <a:pt x="6073" y="8389"/>
                  </a:lnTo>
                  <a:lnTo>
                    <a:pt x="5308" y="7717"/>
                  </a:lnTo>
                  <a:cubicBezTo>
                    <a:pt x="5007" y="7810"/>
                    <a:pt x="5007" y="7810"/>
                    <a:pt x="4821" y="7810"/>
                  </a:cubicBezTo>
                  <a:lnTo>
                    <a:pt x="4427" y="8691"/>
                  </a:lnTo>
                  <a:lnTo>
                    <a:pt x="2898" y="8389"/>
                  </a:lnTo>
                  <a:lnTo>
                    <a:pt x="2898" y="7323"/>
                  </a:lnTo>
                  <a:cubicBezTo>
                    <a:pt x="2689" y="7231"/>
                    <a:pt x="2689" y="7231"/>
                    <a:pt x="2504" y="7045"/>
                  </a:cubicBezTo>
                  <a:lnTo>
                    <a:pt x="1530" y="7416"/>
                  </a:lnTo>
                  <a:lnTo>
                    <a:pt x="673" y="6072"/>
                  </a:lnTo>
                  <a:lnTo>
                    <a:pt x="1438" y="5400"/>
                  </a:lnTo>
                  <a:cubicBezTo>
                    <a:pt x="1345" y="5099"/>
                    <a:pt x="1345" y="5099"/>
                    <a:pt x="1345" y="4913"/>
                  </a:cubicBezTo>
                  <a:lnTo>
                    <a:pt x="487" y="4427"/>
                  </a:lnTo>
                  <a:lnTo>
                    <a:pt x="766" y="2990"/>
                  </a:lnTo>
                  <a:lnTo>
                    <a:pt x="1832" y="2990"/>
                  </a:lnTo>
                  <a:cubicBezTo>
                    <a:pt x="1924" y="2688"/>
                    <a:pt x="1924" y="2688"/>
                    <a:pt x="2110" y="2503"/>
                  </a:cubicBezTo>
                  <a:lnTo>
                    <a:pt x="1739" y="1622"/>
                  </a:lnTo>
                  <a:lnTo>
                    <a:pt x="3083" y="765"/>
                  </a:lnTo>
                  <a:lnTo>
                    <a:pt x="3755" y="1530"/>
                  </a:lnTo>
                  <a:cubicBezTo>
                    <a:pt x="4056" y="1437"/>
                    <a:pt x="4056" y="1437"/>
                    <a:pt x="4242" y="1437"/>
                  </a:cubicBezTo>
                  <a:lnTo>
                    <a:pt x="4728" y="464"/>
                  </a:lnTo>
                  <a:close/>
                  <a:moveTo>
                    <a:pt x="4427" y="0"/>
                  </a:moveTo>
                  <a:lnTo>
                    <a:pt x="3964" y="1043"/>
                  </a:lnTo>
                  <a:lnTo>
                    <a:pt x="3848" y="1043"/>
                  </a:lnTo>
                  <a:lnTo>
                    <a:pt x="3083" y="278"/>
                  </a:lnTo>
                  <a:lnTo>
                    <a:pt x="1252" y="1437"/>
                  </a:lnTo>
                  <a:lnTo>
                    <a:pt x="1646" y="2503"/>
                  </a:lnTo>
                  <a:lnTo>
                    <a:pt x="487" y="2503"/>
                  </a:lnTo>
                  <a:lnTo>
                    <a:pt x="1" y="4728"/>
                  </a:lnTo>
                  <a:lnTo>
                    <a:pt x="951" y="5099"/>
                  </a:lnTo>
                  <a:lnTo>
                    <a:pt x="951" y="5307"/>
                  </a:lnTo>
                  <a:lnTo>
                    <a:pt x="186" y="6072"/>
                  </a:lnTo>
                  <a:lnTo>
                    <a:pt x="1345" y="7903"/>
                  </a:lnTo>
                  <a:lnTo>
                    <a:pt x="2411" y="7532"/>
                  </a:lnTo>
                  <a:cubicBezTo>
                    <a:pt x="2411" y="7532"/>
                    <a:pt x="2504" y="7532"/>
                    <a:pt x="2504" y="7625"/>
                  </a:cubicBezTo>
                  <a:lnTo>
                    <a:pt x="2504" y="8691"/>
                  </a:lnTo>
                  <a:lnTo>
                    <a:pt x="4636" y="9154"/>
                  </a:lnTo>
                  <a:lnTo>
                    <a:pt x="5122" y="8204"/>
                  </a:lnTo>
                  <a:lnTo>
                    <a:pt x="5215" y="8204"/>
                  </a:lnTo>
                  <a:lnTo>
                    <a:pt x="5980" y="8969"/>
                  </a:lnTo>
                  <a:lnTo>
                    <a:pt x="7811" y="7810"/>
                  </a:lnTo>
                  <a:lnTo>
                    <a:pt x="7440" y="6744"/>
                  </a:lnTo>
                  <a:cubicBezTo>
                    <a:pt x="7533" y="6744"/>
                    <a:pt x="7533" y="6651"/>
                    <a:pt x="7533" y="6651"/>
                  </a:cubicBezTo>
                  <a:lnTo>
                    <a:pt x="8691" y="6651"/>
                  </a:lnTo>
                  <a:lnTo>
                    <a:pt x="9178" y="4519"/>
                  </a:lnTo>
                  <a:lnTo>
                    <a:pt x="8112" y="4056"/>
                  </a:lnTo>
                  <a:lnTo>
                    <a:pt x="8112" y="3940"/>
                  </a:lnTo>
                  <a:lnTo>
                    <a:pt x="8877" y="3175"/>
                  </a:lnTo>
                  <a:lnTo>
                    <a:pt x="7718" y="1252"/>
                  </a:lnTo>
                  <a:lnTo>
                    <a:pt x="6652" y="1738"/>
                  </a:lnTo>
                  <a:cubicBezTo>
                    <a:pt x="6652" y="1622"/>
                    <a:pt x="6652" y="1622"/>
                    <a:pt x="6559" y="1622"/>
                  </a:cubicBezTo>
                  <a:lnTo>
                    <a:pt x="6652" y="464"/>
                  </a:lnTo>
                  <a:lnTo>
                    <a:pt x="4427"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0" name="Google Shape;1098;p68"/>
            <p:cNvSpPr/>
            <p:nvPr/>
          </p:nvSpPr>
          <p:spPr>
            <a:xfrm>
              <a:off x="1957525" y="2350125"/>
              <a:ext cx="81725" cy="74450"/>
            </a:xfrm>
            <a:custGeom>
              <a:avLst/>
              <a:gdLst/>
              <a:ahLst/>
              <a:cxnLst/>
              <a:rect l="l" t="t" r="r" b="b"/>
              <a:pathLst>
                <a:path w="3269" h="2978" extrusionOk="0">
                  <a:moveTo>
                    <a:pt x="1660" y="425"/>
                  </a:moveTo>
                  <a:cubicBezTo>
                    <a:pt x="2306" y="425"/>
                    <a:pt x="2885" y="1055"/>
                    <a:pt x="2689" y="1686"/>
                  </a:cubicBezTo>
                  <a:cubicBezTo>
                    <a:pt x="2607" y="2196"/>
                    <a:pt x="2147" y="2563"/>
                    <a:pt x="1642" y="2563"/>
                  </a:cubicBezTo>
                  <a:cubicBezTo>
                    <a:pt x="1574" y="2563"/>
                    <a:pt x="1506" y="2557"/>
                    <a:pt x="1438" y="2543"/>
                  </a:cubicBezTo>
                  <a:cubicBezTo>
                    <a:pt x="858" y="2358"/>
                    <a:pt x="487" y="1778"/>
                    <a:pt x="580" y="1199"/>
                  </a:cubicBezTo>
                  <a:cubicBezTo>
                    <a:pt x="673" y="712"/>
                    <a:pt x="1067" y="434"/>
                    <a:pt x="1530" y="434"/>
                  </a:cubicBezTo>
                  <a:cubicBezTo>
                    <a:pt x="1574" y="428"/>
                    <a:pt x="1617" y="425"/>
                    <a:pt x="1660" y="425"/>
                  </a:cubicBezTo>
                  <a:close/>
                  <a:moveTo>
                    <a:pt x="1652" y="1"/>
                  </a:moveTo>
                  <a:cubicBezTo>
                    <a:pt x="945" y="1"/>
                    <a:pt x="345" y="451"/>
                    <a:pt x="186" y="1106"/>
                  </a:cubicBezTo>
                  <a:cubicBezTo>
                    <a:pt x="1" y="1964"/>
                    <a:pt x="487" y="2752"/>
                    <a:pt x="1345" y="2937"/>
                  </a:cubicBezTo>
                  <a:cubicBezTo>
                    <a:pt x="1457" y="2964"/>
                    <a:pt x="1570" y="2977"/>
                    <a:pt x="1681" y="2977"/>
                  </a:cubicBezTo>
                  <a:cubicBezTo>
                    <a:pt x="2328" y="2977"/>
                    <a:pt x="2925" y="2530"/>
                    <a:pt x="3083" y="1778"/>
                  </a:cubicBezTo>
                  <a:cubicBezTo>
                    <a:pt x="3268" y="1013"/>
                    <a:pt x="2805" y="133"/>
                    <a:pt x="2017" y="40"/>
                  </a:cubicBezTo>
                  <a:cubicBezTo>
                    <a:pt x="1893" y="13"/>
                    <a:pt x="1771" y="1"/>
                    <a:pt x="1652"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1" name="Google Shape;1099;p68"/>
            <p:cNvSpPr/>
            <p:nvPr/>
          </p:nvSpPr>
          <p:spPr>
            <a:xfrm>
              <a:off x="1928550" y="2323150"/>
              <a:ext cx="135025" cy="126900"/>
            </a:xfrm>
            <a:custGeom>
              <a:avLst/>
              <a:gdLst/>
              <a:ahLst/>
              <a:cxnLst/>
              <a:rect l="l" t="t" r="r" b="b"/>
              <a:pathLst>
                <a:path w="5401" h="5076" extrusionOk="0">
                  <a:moveTo>
                    <a:pt x="2867" y="1"/>
                  </a:moveTo>
                  <a:cubicBezTo>
                    <a:pt x="1693" y="1"/>
                    <a:pt x="635" y="806"/>
                    <a:pt x="372" y="2000"/>
                  </a:cubicBezTo>
                  <a:cubicBezTo>
                    <a:pt x="1" y="3344"/>
                    <a:pt x="858" y="4688"/>
                    <a:pt x="2226" y="4989"/>
                  </a:cubicBezTo>
                  <a:cubicBezTo>
                    <a:pt x="2439" y="5048"/>
                    <a:pt x="2652" y="5076"/>
                    <a:pt x="2861" y="5076"/>
                  </a:cubicBezTo>
                  <a:cubicBezTo>
                    <a:pt x="3972" y="5076"/>
                    <a:pt x="4976" y="4290"/>
                    <a:pt x="5308" y="3158"/>
                  </a:cubicBezTo>
                  <a:cubicBezTo>
                    <a:pt x="5401" y="2463"/>
                    <a:pt x="5308" y="1884"/>
                    <a:pt x="5007" y="1304"/>
                  </a:cubicBezTo>
                  <a:lnTo>
                    <a:pt x="4636" y="1513"/>
                  </a:lnTo>
                  <a:cubicBezTo>
                    <a:pt x="4821" y="1884"/>
                    <a:pt x="4914" y="2185"/>
                    <a:pt x="4914" y="2579"/>
                  </a:cubicBezTo>
                  <a:cubicBezTo>
                    <a:pt x="4914" y="3757"/>
                    <a:pt x="3953" y="4650"/>
                    <a:pt x="2810" y="4650"/>
                  </a:cubicBezTo>
                  <a:cubicBezTo>
                    <a:pt x="2649" y="4650"/>
                    <a:pt x="2485" y="4633"/>
                    <a:pt x="2318" y="4595"/>
                  </a:cubicBezTo>
                  <a:cubicBezTo>
                    <a:pt x="1345" y="4410"/>
                    <a:pt x="673" y="3529"/>
                    <a:pt x="673" y="2463"/>
                  </a:cubicBezTo>
                  <a:cubicBezTo>
                    <a:pt x="754" y="1285"/>
                    <a:pt x="1725" y="392"/>
                    <a:pt x="2807" y="392"/>
                  </a:cubicBezTo>
                  <a:cubicBezTo>
                    <a:pt x="2959" y="392"/>
                    <a:pt x="3114" y="410"/>
                    <a:pt x="3269" y="447"/>
                  </a:cubicBezTo>
                  <a:cubicBezTo>
                    <a:pt x="3755" y="632"/>
                    <a:pt x="4149" y="841"/>
                    <a:pt x="4427" y="1212"/>
                  </a:cubicBezTo>
                  <a:lnTo>
                    <a:pt x="4821" y="934"/>
                  </a:lnTo>
                  <a:cubicBezTo>
                    <a:pt x="4427" y="540"/>
                    <a:pt x="3964" y="262"/>
                    <a:pt x="3384" y="53"/>
                  </a:cubicBezTo>
                  <a:cubicBezTo>
                    <a:pt x="3211" y="18"/>
                    <a:pt x="3038" y="1"/>
                    <a:pt x="2867" y="1"/>
                  </a:cubicBez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2" name="Google Shape;1100;p68"/>
            <p:cNvSpPr/>
            <p:nvPr/>
          </p:nvSpPr>
          <p:spPr>
            <a:xfrm>
              <a:off x="1889750" y="2181925"/>
              <a:ext cx="14500" cy="14525"/>
            </a:xfrm>
            <a:custGeom>
              <a:avLst/>
              <a:gdLst/>
              <a:ahLst/>
              <a:cxnLst/>
              <a:rect l="l" t="t" r="r" b="b"/>
              <a:pathLst>
                <a:path w="580" h="581" extrusionOk="0">
                  <a:moveTo>
                    <a:pt x="301" y="1"/>
                  </a:moveTo>
                  <a:lnTo>
                    <a:pt x="0" y="302"/>
                  </a:lnTo>
                  <a:lnTo>
                    <a:pt x="301" y="580"/>
                  </a:lnTo>
                  <a:lnTo>
                    <a:pt x="580" y="302"/>
                  </a:lnTo>
                  <a:lnTo>
                    <a:pt x="301"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3" name="Google Shape;1101;p68"/>
            <p:cNvSpPr/>
            <p:nvPr/>
          </p:nvSpPr>
          <p:spPr>
            <a:xfrm>
              <a:off x="1792975" y="2278700"/>
              <a:ext cx="14525" cy="14500"/>
            </a:xfrm>
            <a:custGeom>
              <a:avLst/>
              <a:gdLst/>
              <a:ahLst/>
              <a:cxnLst/>
              <a:rect l="l" t="t" r="r" b="b"/>
              <a:pathLst>
                <a:path w="581" h="580" extrusionOk="0">
                  <a:moveTo>
                    <a:pt x="302" y="0"/>
                  </a:moveTo>
                  <a:lnTo>
                    <a:pt x="1" y="301"/>
                  </a:lnTo>
                  <a:lnTo>
                    <a:pt x="302" y="580"/>
                  </a:lnTo>
                  <a:lnTo>
                    <a:pt x="580" y="301"/>
                  </a:lnTo>
                  <a:lnTo>
                    <a:pt x="302"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4" name="Google Shape;1102;p68"/>
            <p:cNvSpPr/>
            <p:nvPr/>
          </p:nvSpPr>
          <p:spPr>
            <a:xfrm>
              <a:off x="1889750" y="2278700"/>
              <a:ext cx="14500" cy="14500"/>
            </a:xfrm>
            <a:custGeom>
              <a:avLst/>
              <a:gdLst/>
              <a:ahLst/>
              <a:cxnLst/>
              <a:rect l="l" t="t" r="r" b="b"/>
              <a:pathLst>
                <a:path w="580" h="580" extrusionOk="0">
                  <a:moveTo>
                    <a:pt x="301" y="0"/>
                  </a:moveTo>
                  <a:lnTo>
                    <a:pt x="0" y="301"/>
                  </a:lnTo>
                  <a:lnTo>
                    <a:pt x="301" y="580"/>
                  </a:lnTo>
                  <a:lnTo>
                    <a:pt x="580" y="301"/>
                  </a:lnTo>
                  <a:lnTo>
                    <a:pt x="301" y="0"/>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5" name="Google Shape;1103;p68"/>
            <p:cNvSpPr/>
            <p:nvPr/>
          </p:nvSpPr>
          <p:spPr>
            <a:xfrm>
              <a:off x="1792975" y="2181925"/>
              <a:ext cx="14525" cy="14525"/>
            </a:xfrm>
            <a:custGeom>
              <a:avLst/>
              <a:gdLst/>
              <a:ahLst/>
              <a:cxnLst/>
              <a:rect l="l" t="t" r="r" b="b"/>
              <a:pathLst>
                <a:path w="581" h="581" extrusionOk="0">
                  <a:moveTo>
                    <a:pt x="302" y="1"/>
                  </a:moveTo>
                  <a:lnTo>
                    <a:pt x="1" y="302"/>
                  </a:lnTo>
                  <a:lnTo>
                    <a:pt x="302" y="580"/>
                  </a:lnTo>
                  <a:lnTo>
                    <a:pt x="580" y="302"/>
                  </a:lnTo>
                  <a:lnTo>
                    <a:pt x="302"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6" name="Google Shape;1104;p68"/>
            <p:cNvSpPr/>
            <p:nvPr/>
          </p:nvSpPr>
          <p:spPr>
            <a:xfrm>
              <a:off x="2010250" y="2300700"/>
              <a:ext cx="12200" cy="11625"/>
            </a:xfrm>
            <a:custGeom>
              <a:avLst/>
              <a:gdLst/>
              <a:ahLst/>
              <a:cxnLst/>
              <a:rect l="l" t="t" r="r" b="b"/>
              <a:pathLst>
                <a:path w="488" h="465" extrusionOk="0">
                  <a:moveTo>
                    <a:pt x="116" y="1"/>
                  </a:moveTo>
                  <a:lnTo>
                    <a:pt x="1" y="372"/>
                  </a:lnTo>
                  <a:lnTo>
                    <a:pt x="395" y="464"/>
                  </a:lnTo>
                  <a:lnTo>
                    <a:pt x="487" y="94"/>
                  </a:lnTo>
                  <a:lnTo>
                    <a:pt x="116"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7" name="Google Shape;1105;p68"/>
            <p:cNvSpPr/>
            <p:nvPr/>
          </p:nvSpPr>
          <p:spPr>
            <a:xfrm>
              <a:off x="1974325" y="2460025"/>
              <a:ext cx="12200" cy="11625"/>
            </a:xfrm>
            <a:custGeom>
              <a:avLst/>
              <a:gdLst/>
              <a:ahLst/>
              <a:cxnLst/>
              <a:rect l="l" t="t" r="r" b="b"/>
              <a:pathLst>
                <a:path w="488" h="465" extrusionOk="0">
                  <a:moveTo>
                    <a:pt x="93" y="1"/>
                  </a:moveTo>
                  <a:lnTo>
                    <a:pt x="1" y="372"/>
                  </a:lnTo>
                  <a:lnTo>
                    <a:pt x="395" y="464"/>
                  </a:lnTo>
                  <a:lnTo>
                    <a:pt x="487" y="94"/>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8" name="Google Shape;1106;p68"/>
            <p:cNvSpPr/>
            <p:nvPr/>
          </p:nvSpPr>
          <p:spPr>
            <a:xfrm>
              <a:off x="2073400" y="2399200"/>
              <a:ext cx="12200" cy="12200"/>
            </a:xfrm>
            <a:custGeom>
              <a:avLst/>
              <a:gdLst/>
              <a:ahLst/>
              <a:cxnLst/>
              <a:rect l="l" t="t" r="r" b="b"/>
              <a:pathLst>
                <a:path w="488" h="488" extrusionOk="0">
                  <a:moveTo>
                    <a:pt x="93" y="1"/>
                  </a:moveTo>
                  <a:lnTo>
                    <a:pt x="1" y="395"/>
                  </a:lnTo>
                  <a:lnTo>
                    <a:pt x="371" y="487"/>
                  </a:lnTo>
                  <a:lnTo>
                    <a:pt x="487" y="116"/>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69" name="Google Shape;1107;p68"/>
            <p:cNvSpPr/>
            <p:nvPr/>
          </p:nvSpPr>
          <p:spPr>
            <a:xfrm>
              <a:off x="1914075" y="2363275"/>
              <a:ext cx="12200" cy="12200"/>
            </a:xfrm>
            <a:custGeom>
              <a:avLst/>
              <a:gdLst/>
              <a:ahLst/>
              <a:cxnLst/>
              <a:rect l="l" t="t" r="r" b="b"/>
              <a:pathLst>
                <a:path w="488" h="488" extrusionOk="0">
                  <a:moveTo>
                    <a:pt x="93" y="1"/>
                  </a:moveTo>
                  <a:lnTo>
                    <a:pt x="1" y="395"/>
                  </a:lnTo>
                  <a:lnTo>
                    <a:pt x="371" y="487"/>
                  </a:lnTo>
                  <a:lnTo>
                    <a:pt x="487" y="93"/>
                  </a:lnTo>
                  <a:lnTo>
                    <a:pt x="93" y="1"/>
                  </a:lnTo>
                  <a:close/>
                </a:path>
              </a:pathLst>
            </a:cu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grpSp>
      <p:grpSp>
        <p:nvGrpSpPr>
          <p:cNvPr id="70" name="Google Shape;9645;p79"/>
          <p:cNvGrpSpPr/>
          <p:nvPr/>
        </p:nvGrpSpPr>
        <p:grpSpPr>
          <a:xfrm>
            <a:off x="7380720" y="1948119"/>
            <a:ext cx="320612" cy="530042"/>
            <a:chOff x="2656082" y="2287427"/>
            <a:chExt cx="207582" cy="359594"/>
          </a:xfrm>
        </p:grpSpPr>
        <p:sp>
          <p:nvSpPr>
            <p:cNvPr id="71" name="Google Shape;9646;p7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2" name="Google Shape;9647;p7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3" name="Google Shape;9648;p7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4" name="Google Shape;9649;p7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148D04F-D3BF-2E84-4A93-DD8BA684C3B4}"/>
                  </a:ext>
                </a:extLst>
              </p:cNvPr>
              <p:cNvGraphicFramePr>
                <a:graphicFrameLocks noChangeAspect="1"/>
              </p:cNvGraphicFramePr>
              <p:nvPr/>
            </p:nvGraphicFramePr>
            <p:xfrm>
              <a:off x="1288419" y="1953831"/>
              <a:ext cx="622903" cy="617920"/>
            </p:xfrm>
            <a:graphic>
              <a:graphicData uri="http://schemas.microsoft.com/office/powerpoint/2016/slidezoom">
                <pslz:sldZm>
                  <pslz:sldZmObj sldId="276" cId="518987395">
                    <pslz:zmPr id="{3E8D697F-7ED0-4B09-87BA-7366854AA82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2903" cy="617920"/>
                        </a:xfrm>
                        <a:prstGeom prst="rect">
                          <a:avLst/>
                        </a:prstGeom>
                        <a:ln w="3175">
                          <a:no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148D04F-D3BF-2E84-4A93-DD8BA684C3B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88419" y="1953831"/>
                <a:ext cx="622903" cy="61792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AAA2B2-EABB-2F71-6956-DDADAC4D7017}"/>
                  </a:ext>
                </a:extLst>
              </p:cNvPr>
              <p:cNvGraphicFramePr>
                <a:graphicFrameLocks noChangeAspect="1"/>
              </p:cNvGraphicFramePr>
              <p:nvPr/>
            </p:nvGraphicFramePr>
            <p:xfrm>
              <a:off x="3303190" y="1871499"/>
              <a:ext cx="545162" cy="738799"/>
            </p:xfrm>
            <a:graphic>
              <a:graphicData uri="http://schemas.microsoft.com/office/powerpoint/2016/slidezoom">
                <pslz:sldZm>
                  <pslz:sldZmObj sldId="278" cId="2761608">
                    <pslz:zmPr id="{9391578F-2E4B-4F48-A731-E15DE337178E}"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45162" cy="738799"/>
                        </a:xfrm>
                        <a:prstGeom prst="rect">
                          <a:avLst/>
                        </a:prstGeom>
                        <a:ln w="3175">
                          <a:noFill/>
                        </a:ln>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1CAAA2B2-EABB-2F71-6956-DDADAC4D701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303190" y="1871499"/>
                <a:ext cx="545162" cy="738799"/>
              </a:xfrm>
              <a:prstGeom prst="rect">
                <a:avLst/>
              </a:prstGeom>
              <a:ln w="3175">
                <a:noFill/>
              </a:ln>
            </p:spPr>
          </p:pic>
        </mc:Fallback>
      </mc:AlternateContent>
    </p:spTree>
    <p:extLst>
      <p:ext uri="{BB962C8B-B14F-4D97-AF65-F5344CB8AC3E}">
        <p14:creationId xmlns:p14="http://schemas.microsoft.com/office/powerpoint/2010/main" val="8819619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A56"/>
        </a:solidFill>
        <a:effectLst/>
      </p:bgPr>
    </p:bg>
    <p:spTree>
      <p:nvGrpSpPr>
        <p:cNvPr id="1" name=""/>
        <p:cNvGrpSpPr/>
        <p:nvPr/>
      </p:nvGrpSpPr>
      <p:grpSpPr>
        <a:xfrm>
          <a:off x="0" y="0"/>
          <a:ext cx="0" cy="0"/>
          <a:chOff x="0" y="0"/>
          <a:chExt cx="0" cy="0"/>
        </a:xfrm>
      </p:grpSpPr>
      <p:sp useBgFill="1">
        <p:nvSpPr>
          <p:cNvPr id="47" name="Oval 46">
            <a:extLst>
              <a:ext uri="{FF2B5EF4-FFF2-40B4-BE49-F238E27FC236}">
                <a16:creationId xmlns:a16="http://schemas.microsoft.com/office/drawing/2014/main" id="{B94CFE36-640D-49A7-A065-6B0062AEFCC2}"/>
              </a:ext>
            </a:extLst>
          </p:cNvPr>
          <p:cNvSpPr/>
          <p:nvPr/>
        </p:nvSpPr>
        <p:spPr>
          <a:xfrm>
            <a:off x="465334" y="669675"/>
            <a:ext cx="3803880" cy="3804150"/>
          </a:xfrm>
          <a:prstGeom prst="ellipse">
            <a:avLst/>
          </a:prstGeom>
          <a:ln>
            <a:solidFill>
              <a:srgbClr val="F7F5E6"/>
            </a:solidFill>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ID" sz="1050">
              <a:ln w="0"/>
              <a:solidFill>
                <a:srgbClr val="000000"/>
              </a:solidFill>
              <a:effectLst>
                <a:outerShdw blurRad="38100" dist="19050" dir="2700000" algn="tl" rotWithShape="0">
                  <a:srgbClr val="000000">
                    <a:alpha val="40000"/>
                  </a:srgbClr>
                </a:outerShdw>
              </a:effectLst>
              <a:latin typeface="Arial"/>
            </a:endParaRPr>
          </a:p>
        </p:txBody>
      </p:sp>
      <p:sp>
        <p:nvSpPr>
          <p:cNvPr id="2" name="Oval 1">
            <a:extLst>
              <a:ext uri="{FF2B5EF4-FFF2-40B4-BE49-F238E27FC236}">
                <a16:creationId xmlns:a16="http://schemas.microsoft.com/office/drawing/2014/main" id="{7B0387AA-DB39-4CBF-B48A-C50391F248F2}"/>
              </a:ext>
            </a:extLst>
          </p:cNvPr>
          <p:cNvSpPr/>
          <p:nvPr/>
        </p:nvSpPr>
        <p:spPr>
          <a:xfrm>
            <a:off x="310252" y="516680"/>
            <a:ext cx="4110143" cy="4110143"/>
          </a:xfrm>
          <a:prstGeom prst="ellipse">
            <a:avLst/>
          </a:prstGeom>
          <a:noFill/>
          <a:ln w="57150">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D" sz="1050">
              <a:solidFill>
                <a:srgbClr val="FFFFFF"/>
              </a:solidFill>
              <a:latin typeface="Arial"/>
            </a:endParaRPr>
          </a:p>
        </p:txBody>
      </p:sp>
      <p:sp>
        <p:nvSpPr>
          <p:cNvPr id="4" name="TextBox 3">
            <a:extLst>
              <a:ext uri="{FF2B5EF4-FFF2-40B4-BE49-F238E27FC236}">
                <a16:creationId xmlns:a16="http://schemas.microsoft.com/office/drawing/2014/main" id="{8F309A20-AC18-4C8C-9986-BD53C750CE71}"/>
              </a:ext>
            </a:extLst>
          </p:cNvPr>
          <p:cNvSpPr txBox="1"/>
          <p:nvPr/>
        </p:nvSpPr>
        <p:spPr>
          <a:xfrm>
            <a:off x="1093891" y="3166490"/>
            <a:ext cx="2466703" cy="923330"/>
          </a:xfrm>
          <a:prstGeom prst="rect">
            <a:avLst/>
          </a:prstGeom>
          <a:noFill/>
        </p:spPr>
        <p:txBody>
          <a:bodyPr wrap="square" rtlCol="0">
            <a:spAutoFit/>
          </a:bodyPr>
          <a:lstStyle/>
          <a:p>
            <a:pPr algn="ctr" defTabSz="685800"/>
            <a:r>
              <a:rPr lang="en-US" sz="2700" dirty="0">
                <a:solidFill>
                  <a:srgbClr val="F7F5E6"/>
                </a:solidFill>
                <a:latin typeface="Lato Light" panose="020F0502020204030203" pitchFamily="34" charset="0"/>
                <a:ea typeface="Lato Light" panose="020F0502020204030203" pitchFamily="34" charset="0"/>
                <a:cs typeface="Lato Light" panose="020F0502020204030203" pitchFamily="34" charset="0"/>
              </a:rPr>
              <a:t>Learning</a:t>
            </a:r>
          </a:p>
          <a:p>
            <a:pPr algn="ctr" defTabSz="685800"/>
            <a:r>
              <a:rPr lang="en-US" sz="2700" dirty="0">
                <a:solidFill>
                  <a:srgbClr val="F7F5E6"/>
                </a:solidFill>
                <a:latin typeface="Lato Light" panose="020F0502020204030203" pitchFamily="34" charset="0"/>
                <a:ea typeface="Lato Light" panose="020F0502020204030203" pitchFamily="34" charset="0"/>
                <a:cs typeface="Lato Light" panose="020F0502020204030203" pitchFamily="34" charset="0"/>
              </a:rPr>
              <a:t>Phase</a:t>
            </a:r>
            <a:endParaRPr lang="en-ID" sz="2700" dirty="0">
              <a:solidFill>
                <a:srgbClr val="F7F5E6"/>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a:extLst>
              <a:ext uri="{FF2B5EF4-FFF2-40B4-BE49-F238E27FC236}">
                <a16:creationId xmlns:a16="http://schemas.microsoft.com/office/drawing/2014/main" id="{31E69AB5-C19B-4ED3-971B-C9040E568F00}"/>
              </a:ext>
            </a:extLst>
          </p:cNvPr>
          <p:cNvSpPr txBox="1"/>
          <p:nvPr/>
        </p:nvSpPr>
        <p:spPr>
          <a:xfrm>
            <a:off x="5790172" y="983162"/>
            <a:ext cx="2118738"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Search different game engines</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a:extLst>
              <a:ext uri="{FF2B5EF4-FFF2-40B4-BE49-F238E27FC236}">
                <a16:creationId xmlns:a16="http://schemas.microsoft.com/office/drawing/2014/main" id="{9B69AF82-BBB3-4010-9466-282BCAF42D1F}"/>
              </a:ext>
            </a:extLst>
          </p:cNvPr>
          <p:cNvSpPr txBox="1"/>
          <p:nvPr/>
        </p:nvSpPr>
        <p:spPr>
          <a:xfrm>
            <a:off x="5790173" y="3881471"/>
            <a:ext cx="18067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Get familiar with unity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cxnSp>
        <p:nvCxnSpPr>
          <p:cNvPr id="27" name="Straight Connector 26">
            <a:extLst>
              <a:ext uri="{FF2B5EF4-FFF2-40B4-BE49-F238E27FC236}">
                <a16:creationId xmlns:a16="http://schemas.microsoft.com/office/drawing/2014/main" id="{9E4C2325-52D8-4023-B6FA-37DD3DE994E4}"/>
              </a:ext>
            </a:extLst>
          </p:cNvPr>
          <p:cNvCxnSpPr>
            <a:cxnSpLocks/>
          </p:cNvCxnSpPr>
          <p:nvPr/>
        </p:nvCxnSpPr>
        <p:spPr>
          <a:xfrm flipV="1">
            <a:off x="4149063" y="1309721"/>
            <a:ext cx="622663" cy="252768"/>
          </a:xfrm>
          <a:prstGeom prst="line">
            <a:avLst/>
          </a:prstGeom>
          <a:ln w="28575">
            <a:solidFill>
              <a:srgbClr val="F7F5E6"/>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0F8C7-3F33-4405-B5A4-10AEEB3A7638}"/>
              </a:ext>
            </a:extLst>
          </p:cNvPr>
          <p:cNvCxnSpPr>
            <a:cxnSpLocks/>
            <a:stCxn id="2" idx="6"/>
          </p:cNvCxnSpPr>
          <p:nvPr/>
        </p:nvCxnSpPr>
        <p:spPr>
          <a:xfrm>
            <a:off x="4420395" y="2571750"/>
            <a:ext cx="878152" cy="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054EC-8CC8-4A88-8FE2-5F1C1A868B7C}"/>
              </a:ext>
            </a:extLst>
          </p:cNvPr>
          <p:cNvCxnSpPr>
            <a:cxnSpLocks/>
          </p:cNvCxnSpPr>
          <p:nvPr/>
        </p:nvCxnSpPr>
        <p:spPr>
          <a:xfrm>
            <a:off x="4071487" y="3674321"/>
            <a:ext cx="700238" cy="20715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7" name="Flowchart: Connector 6"/>
          <p:cNvSpPr/>
          <p:nvPr/>
        </p:nvSpPr>
        <p:spPr>
          <a:xfrm>
            <a:off x="4885668" y="727860"/>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grpSp>
        <p:nvGrpSpPr>
          <p:cNvPr id="40" name="Google Shape;823;p63"/>
          <p:cNvGrpSpPr/>
          <p:nvPr/>
        </p:nvGrpSpPr>
        <p:grpSpPr>
          <a:xfrm>
            <a:off x="1819732" y="1359795"/>
            <a:ext cx="1061743" cy="1266186"/>
            <a:chOff x="5508150" y="1614725"/>
            <a:chExt cx="263050" cy="355175"/>
          </a:xfrm>
        </p:grpSpPr>
        <p:sp>
          <p:nvSpPr>
            <p:cNvPr id="41" name="Google Shape;824;p63"/>
            <p:cNvSpPr/>
            <p:nvPr/>
          </p:nvSpPr>
          <p:spPr>
            <a:xfrm>
              <a:off x="5636200" y="1614725"/>
              <a:ext cx="9275" cy="41175"/>
            </a:xfrm>
            <a:custGeom>
              <a:avLst/>
              <a:gdLst/>
              <a:ahLst/>
              <a:cxnLst/>
              <a:rect l="l" t="t" r="r" b="b"/>
              <a:pathLst>
                <a:path w="371" h="1647" extrusionOk="0">
                  <a:moveTo>
                    <a:pt x="0" y="1"/>
                  </a:moveTo>
                  <a:lnTo>
                    <a:pt x="0" y="1646"/>
                  </a:lnTo>
                  <a:lnTo>
                    <a:pt x="371" y="1646"/>
                  </a:lnTo>
                  <a:lnTo>
                    <a:pt x="371"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9" name="Google Shape;825;p63"/>
            <p:cNvSpPr/>
            <p:nvPr/>
          </p:nvSpPr>
          <p:spPr>
            <a:xfrm>
              <a:off x="5688925" y="1622250"/>
              <a:ext cx="24350" cy="48125"/>
            </a:xfrm>
            <a:custGeom>
              <a:avLst/>
              <a:gdLst/>
              <a:ahLst/>
              <a:cxnLst/>
              <a:rect l="l" t="t" r="r" b="b"/>
              <a:pathLst>
                <a:path w="974" h="1925" extrusionOk="0">
                  <a:moveTo>
                    <a:pt x="580" y="1"/>
                  </a:moveTo>
                  <a:lnTo>
                    <a:pt x="0" y="1739"/>
                  </a:lnTo>
                  <a:lnTo>
                    <a:pt x="394" y="1925"/>
                  </a:lnTo>
                  <a:lnTo>
                    <a:pt x="973" y="186"/>
                  </a:lnTo>
                  <a:lnTo>
                    <a:pt x="580"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8" name="Google Shape;826;p63"/>
            <p:cNvSpPr/>
            <p:nvPr/>
          </p:nvSpPr>
          <p:spPr>
            <a:xfrm>
              <a:off x="5730050" y="1665725"/>
              <a:ext cx="41150" cy="38250"/>
            </a:xfrm>
            <a:custGeom>
              <a:avLst/>
              <a:gdLst/>
              <a:ahLst/>
              <a:cxnLst/>
              <a:rect l="l" t="t" r="r" b="b"/>
              <a:pathLst>
                <a:path w="1646" h="1530" extrusionOk="0">
                  <a:moveTo>
                    <a:pt x="1461" y="0"/>
                  </a:moveTo>
                  <a:lnTo>
                    <a:pt x="1" y="1159"/>
                  </a:lnTo>
                  <a:lnTo>
                    <a:pt x="302" y="1530"/>
                  </a:lnTo>
                  <a:lnTo>
                    <a:pt x="1646" y="278"/>
                  </a:lnTo>
                  <a:lnTo>
                    <a:pt x="1461"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69" name="Google Shape;827;p63"/>
            <p:cNvSpPr/>
            <p:nvPr/>
          </p:nvSpPr>
          <p:spPr>
            <a:xfrm>
              <a:off x="5568400" y="1622250"/>
              <a:ext cx="24375" cy="48125"/>
            </a:xfrm>
            <a:custGeom>
              <a:avLst/>
              <a:gdLst/>
              <a:ahLst/>
              <a:cxnLst/>
              <a:rect l="l" t="t" r="r" b="b"/>
              <a:pathLst>
                <a:path w="975" h="1925" extrusionOk="0">
                  <a:moveTo>
                    <a:pt x="395" y="1"/>
                  </a:moveTo>
                  <a:lnTo>
                    <a:pt x="1" y="186"/>
                  </a:lnTo>
                  <a:lnTo>
                    <a:pt x="580" y="1925"/>
                  </a:lnTo>
                  <a:lnTo>
                    <a:pt x="974" y="1739"/>
                  </a:lnTo>
                  <a:lnTo>
                    <a:pt x="395"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70" name="Google Shape;828;p63"/>
            <p:cNvSpPr/>
            <p:nvPr/>
          </p:nvSpPr>
          <p:spPr>
            <a:xfrm>
              <a:off x="5508150" y="1665725"/>
              <a:ext cx="43475" cy="38250"/>
            </a:xfrm>
            <a:custGeom>
              <a:avLst/>
              <a:gdLst/>
              <a:ahLst/>
              <a:cxnLst/>
              <a:rect l="l" t="t" r="r" b="b"/>
              <a:pathLst>
                <a:path w="1739" h="1530" extrusionOk="0">
                  <a:moveTo>
                    <a:pt x="279" y="0"/>
                  </a:moveTo>
                  <a:lnTo>
                    <a:pt x="0" y="278"/>
                  </a:lnTo>
                  <a:lnTo>
                    <a:pt x="1437" y="1530"/>
                  </a:lnTo>
                  <a:lnTo>
                    <a:pt x="1739" y="1159"/>
                  </a:lnTo>
                  <a:lnTo>
                    <a:pt x="279"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71" name="Google Shape;829;p63"/>
            <p:cNvSpPr/>
            <p:nvPr/>
          </p:nvSpPr>
          <p:spPr>
            <a:xfrm>
              <a:off x="5532475" y="1750300"/>
              <a:ext cx="202825" cy="219600"/>
            </a:xfrm>
            <a:custGeom>
              <a:avLst/>
              <a:gdLst/>
              <a:ahLst/>
              <a:cxnLst/>
              <a:rect l="l" t="t" r="r" b="b"/>
              <a:pathLst>
                <a:path w="8113" h="8784" extrusionOk="0">
                  <a:moveTo>
                    <a:pt x="6559" y="5400"/>
                  </a:moveTo>
                  <a:lnTo>
                    <a:pt x="6559" y="5887"/>
                  </a:lnTo>
                  <a:lnTo>
                    <a:pt x="5493" y="5887"/>
                  </a:lnTo>
                  <a:lnTo>
                    <a:pt x="5493" y="6374"/>
                  </a:lnTo>
                  <a:lnTo>
                    <a:pt x="6559" y="6374"/>
                  </a:lnTo>
                  <a:lnTo>
                    <a:pt x="6559" y="6837"/>
                  </a:lnTo>
                  <a:lnTo>
                    <a:pt x="2110" y="6837"/>
                  </a:lnTo>
                  <a:lnTo>
                    <a:pt x="2110" y="6374"/>
                  </a:lnTo>
                  <a:lnTo>
                    <a:pt x="4335" y="6374"/>
                  </a:lnTo>
                  <a:lnTo>
                    <a:pt x="4335" y="5887"/>
                  </a:lnTo>
                  <a:lnTo>
                    <a:pt x="2110" y="5887"/>
                  </a:lnTo>
                  <a:lnTo>
                    <a:pt x="2110" y="5400"/>
                  </a:lnTo>
                  <a:close/>
                  <a:moveTo>
                    <a:pt x="6258" y="7231"/>
                  </a:moveTo>
                  <a:lnTo>
                    <a:pt x="6258" y="7996"/>
                  </a:lnTo>
                  <a:lnTo>
                    <a:pt x="5980" y="8390"/>
                  </a:lnTo>
                  <a:lnTo>
                    <a:pt x="2596" y="8390"/>
                  </a:lnTo>
                  <a:lnTo>
                    <a:pt x="2411" y="7996"/>
                  </a:lnTo>
                  <a:lnTo>
                    <a:pt x="2411" y="7231"/>
                  </a:lnTo>
                  <a:close/>
                  <a:moveTo>
                    <a:pt x="372" y="1"/>
                  </a:moveTo>
                  <a:lnTo>
                    <a:pt x="372" y="1"/>
                  </a:lnTo>
                  <a:cubicBezTo>
                    <a:pt x="1" y="1623"/>
                    <a:pt x="673" y="3361"/>
                    <a:pt x="2110" y="4334"/>
                  </a:cubicBezTo>
                  <a:lnTo>
                    <a:pt x="2110" y="5006"/>
                  </a:lnTo>
                  <a:lnTo>
                    <a:pt x="1623" y="5006"/>
                  </a:lnTo>
                  <a:lnTo>
                    <a:pt x="1623" y="7231"/>
                  </a:lnTo>
                  <a:lnTo>
                    <a:pt x="2017" y="7231"/>
                  </a:lnTo>
                  <a:lnTo>
                    <a:pt x="2017" y="8112"/>
                  </a:lnTo>
                  <a:lnTo>
                    <a:pt x="2411" y="8784"/>
                  </a:lnTo>
                  <a:lnTo>
                    <a:pt x="6258" y="8784"/>
                  </a:lnTo>
                  <a:lnTo>
                    <a:pt x="6652" y="8112"/>
                  </a:lnTo>
                  <a:lnTo>
                    <a:pt x="6652" y="7231"/>
                  </a:lnTo>
                  <a:lnTo>
                    <a:pt x="6953" y="7231"/>
                  </a:lnTo>
                  <a:lnTo>
                    <a:pt x="6953" y="5006"/>
                  </a:lnTo>
                  <a:lnTo>
                    <a:pt x="6559" y="5006"/>
                  </a:lnTo>
                  <a:lnTo>
                    <a:pt x="6559" y="4334"/>
                  </a:lnTo>
                  <a:cubicBezTo>
                    <a:pt x="7231" y="3848"/>
                    <a:pt x="7718" y="3268"/>
                    <a:pt x="8112" y="2504"/>
                  </a:cubicBezTo>
                  <a:lnTo>
                    <a:pt x="7718" y="2318"/>
                  </a:lnTo>
                  <a:cubicBezTo>
                    <a:pt x="7417" y="2990"/>
                    <a:pt x="6953" y="3662"/>
                    <a:pt x="6258" y="4056"/>
                  </a:cubicBezTo>
                  <a:lnTo>
                    <a:pt x="4729" y="4056"/>
                  </a:lnTo>
                  <a:lnTo>
                    <a:pt x="4729" y="4427"/>
                  </a:lnTo>
                  <a:lnTo>
                    <a:pt x="6073" y="4427"/>
                  </a:lnTo>
                  <a:lnTo>
                    <a:pt x="6073" y="5006"/>
                  </a:lnTo>
                  <a:lnTo>
                    <a:pt x="2504" y="5006"/>
                  </a:lnTo>
                  <a:lnTo>
                    <a:pt x="2504" y="4149"/>
                  </a:lnTo>
                  <a:lnTo>
                    <a:pt x="2411" y="4056"/>
                  </a:lnTo>
                  <a:cubicBezTo>
                    <a:pt x="1044" y="3176"/>
                    <a:pt x="464" y="1623"/>
                    <a:pt x="766" y="93"/>
                  </a:cubicBezTo>
                  <a:lnTo>
                    <a:pt x="372"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72" name="Google Shape;830;p63"/>
            <p:cNvSpPr/>
            <p:nvPr/>
          </p:nvSpPr>
          <p:spPr>
            <a:xfrm>
              <a:off x="5544075" y="1672675"/>
              <a:ext cx="198175" cy="130375"/>
            </a:xfrm>
            <a:custGeom>
              <a:avLst/>
              <a:gdLst/>
              <a:ahLst/>
              <a:cxnLst/>
              <a:rect l="l" t="t" r="r" b="b"/>
              <a:pathLst>
                <a:path w="7927" h="5215" extrusionOk="0">
                  <a:moveTo>
                    <a:pt x="3871" y="0"/>
                  </a:moveTo>
                  <a:cubicBezTo>
                    <a:pt x="2132" y="0"/>
                    <a:pt x="580" y="1066"/>
                    <a:pt x="0" y="2712"/>
                  </a:cubicBezTo>
                  <a:lnTo>
                    <a:pt x="394" y="2804"/>
                  </a:lnTo>
                  <a:cubicBezTo>
                    <a:pt x="974" y="1368"/>
                    <a:pt x="2318" y="394"/>
                    <a:pt x="3871" y="394"/>
                  </a:cubicBezTo>
                  <a:cubicBezTo>
                    <a:pt x="5910" y="394"/>
                    <a:pt x="7440" y="2040"/>
                    <a:pt x="7440" y="4056"/>
                  </a:cubicBezTo>
                  <a:cubicBezTo>
                    <a:pt x="7440" y="4357"/>
                    <a:pt x="7440" y="4728"/>
                    <a:pt x="7347" y="5029"/>
                  </a:cubicBezTo>
                  <a:lnTo>
                    <a:pt x="7741" y="5215"/>
                  </a:lnTo>
                  <a:cubicBezTo>
                    <a:pt x="7834" y="4844"/>
                    <a:pt x="7926" y="4450"/>
                    <a:pt x="7926" y="4056"/>
                  </a:cubicBezTo>
                  <a:cubicBezTo>
                    <a:pt x="7926" y="1831"/>
                    <a:pt x="6095" y="0"/>
                    <a:pt x="3871" y="0"/>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73" name="Google Shape;831;p63"/>
            <p:cNvSpPr/>
            <p:nvPr/>
          </p:nvSpPr>
          <p:spPr>
            <a:xfrm>
              <a:off x="5599700" y="1774050"/>
              <a:ext cx="72450" cy="9875"/>
            </a:xfrm>
            <a:custGeom>
              <a:avLst/>
              <a:gdLst/>
              <a:ahLst/>
              <a:cxnLst/>
              <a:rect l="l" t="t" r="r" b="b"/>
              <a:pathLst>
                <a:path w="2898" h="395" extrusionOk="0">
                  <a:moveTo>
                    <a:pt x="0" y="1"/>
                  </a:moveTo>
                  <a:lnTo>
                    <a:pt x="0" y="395"/>
                  </a:lnTo>
                  <a:lnTo>
                    <a:pt x="394" y="395"/>
                  </a:lnTo>
                  <a:lnTo>
                    <a:pt x="394" y="1"/>
                  </a:lnTo>
                  <a:close/>
                  <a:moveTo>
                    <a:pt x="1252" y="1"/>
                  </a:moveTo>
                  <a:lnTo>
                    <a:pt x="1252" y="395"/>
                  </a:lnTo>
                  <a:lnTo>
                    <a:pt x="1646" y="395"/>
                  </a:lnTo>
                  <a:lnTo>
                    <a:pt x="1646" y="1"/>
                  </a:lnTo>
                  <a:close/>
                  <a:moveTo>
                    <a:pt x="2526" y="1"/>
                  </a:moveTo>
                  <a:lnTo>
                    <a:pt x="2526" y="395"/>
                  </a:lnTo>
                  <a:lnTo>
                    <a:pt x="2897" y="395"/>
                  </a:lnTo>
                  <a:lnTo>
                    <a:pt x="2897"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p:grpSp>
        <p:nvGrpSpPr>
          <p:cNvPr id="83" name="Google Shape;10052;p80"/>
          <p:cNvGrpSpPr/>
          <p:nvPr/>
        </p:nvGrpSpPr>
        <p:grpSpPr>
          <a:xfrm>
            <a:off x="5076037" y="927149"/>
            <a:ext cx="463764" cy="432647"/>
            <a:chOff x="3950316" y="3820307"/>
            <a:chExt cx="369805" cy="353782"/>
          </a:xfrm>
        </p:grpSpPr>
        <p:sp>
          <p:nvSpPr>
            <p:cNvPr id="84" name="Google Shape;10053;p8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85" name="Google Shape;10054;p8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86" name="Google Shape;10055;p8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87" name="Google Shape;10056;p8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p:sp>
        <p:nvSpPr>
          <p:cNvPr id="88" name="Flowchart: Connector 87"/>
          <p:cNvSpPr/>
          <p:nvPr/>
        </p:nvSpPr>
        <p:spPr>
          <a:xfrm>
            <a:off x="5427186" y="2108506"/>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97" name="TextBox 96">
            <a:extLst>
              <a:ext uri="{FF2B5EF4-FFF2-40B4-BE49-F238E27FC236}">
                <a16:creationId xmlns:a16="http://schemas.microsoft.com/office/drawing/2014/main" id="{9B69AF82-BBB3-4010-9466-282BCAF42D1F}"/>
              </a:ext>
            </a:extLst>
          </p:cNvPr>
          <p:cNvSpPr txBox="1"/>
          <p:nvPr/>
        </p:nvSpPr>
        <p:spPr>
          <a:xfrm>
            <a:off x="6381583" y="2384555"/>
            <a:ext cx="12866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Unity Learn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8" name="Flowchart: Connector 97"/>
          <p:cNvSpPr/>
          <p:nvPr/>
        </p:nvSpPr>
        <p:spPr>
          <a:xfrm>
            <a:off x="4895041" y="3581013"/>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grpSp>
        <p:nvGrpSpPr>
          <p:cNvPr id="102" name="Google Shape;10396;p80"/>
          <p:cNvGrpSpPr/>
          <p:nvPr/>
        </p:nvGrpSpPr>
        <p:grpSpPr>
          <a:xfrm>
            <a:off x="5115508" y="3775390"/>
            <a:ext cx="400820" cy="416762"/>
            <a:chOff x="1750887" y="2425727"/>
            <a:chExt cx="320143" cy="343269"/>
          </a:xfrm>
        </p:grpSpPr>
        <p:sp>
          <p:nvSpPr>
            <p:cNvPr id="103" name="Google Shape;10397;p80"/>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104" name="Google Shape;10398;p80"/>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77F1972-D0C2-0192-E3BF-ECEB5AAD8F90}"/>
                  </a:ext>
                </a:extLst>
              </p:cNvPr>
              <p:cNvGraphicFramePr>
                <a:graphicFrameLocks noChangeAspect="1"/>
              </p:cNvGraphicFramePr>
              <p:nvPr/>
            </p:nvGraphicFramePr>
            <p:xfrm>
              <a:off x="5624677" y="2204352"/>
              <a:ext cx="455654" cy="595604"/>
            </p:xfrm>
            <a:graphic>
              <a:graphicData uri="http://schemas.microsoft.com/office/powerpoint/2016/slidezoom">
                <pslz:sldZm>
                  <pslz:sldZmObj sldId="279" cId="431159318">
                    <pslz:zmPr id="{0F3E165F-E131-45FA-A9E8-252B075CE932}"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455654" cy="595604"/>
                        </a:xfrm>
                        <a:prstGeom prst="rect">
                          <a:avLst/>
                        </a:prstGeom>
                        <a:ln w="3175">
                          <a:noFill/>
                        </a:ln>
                      </p166:spPr>
                    </pslz:zmPr>
                  </pslz:sldZmObj>
                </pslz:sldZm>
              </a:graphicData>
            </a:graphic>
          </p:graphicFrame>
        </mc:Choice>
        <mc:Fallback xmlns="">
          <p:pic>
            <p:nvPicPr>
              <p:cNvPr id="8" name="Slide Zoom 7">
                <a:hlinkClick r:id="rId3" action="ppaction://hlinksldjump"/>
                <a:extLst>
                  <a:ext uri="{FF2B5EF4-FFF2-40B4-BE49-F238E27FC236}">
                    <a16:creationId xmlns:a16="http://schemas.microsoft.com/office/drawing/2014/main" id="{B77F1972-D0C2-0192-E3BF-ECEB5AAD8F9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624677" y="2204352"/>
                <a:ext cx="455654" cy="595604"/>
              </a:xfrm>
              <a:prstGeom prst="rect">
                <a:avLst/>
              </a:prstGeom>
              <a:ln w="3175">
                <a:noFill/>
              </a:ln>
            </p:spPr>
          </p:pic>
        </mc:Fallback>
      </mc:AlternateContent>
    </p:spTree>
    <p:extLst>
      <p:ext uri="{BB962C8B-B14F-4D97-AF65-F5344CB8AC3E}">
        <p14:creationId xmlns:p14="http://schemas.microsoft.com/office/powerpoint/2010/main" val="27616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834840" y="527753"/>
            <a:ext cx="5205000" cy="543600"/>
          </a:xfrm>
          <a:prstGeom prst="rect">
            <a:avLst/>
          </a:prstGeom>
        </p:spPr>
        <p:txBody>
          <a:bodyPr spcFirstLastPara="1" wrap="square" lIns="91425" tIns="91425" rIns="91425" bIns="91425" anchor="ctr" anchorCtr="0">
            <a:noAutofit/>
          </a:bodyPr>
          <a:lstStyle/>
          <a:p>
            <a:r>
              <a:rPr lang="en" dirty="0"/>
              <a:t>Unity learn</a:t>
            </a:r>
            <a:endParaRPr dirty="0"/>
          </a:p>
        </p:txBody>
      </p:sp>
      <p:pic>
        <p:nvPicPr>
          <p:cNvPr id="2" name="Picture 1"/>
          <p:cNvPicPr>
            <a:picLocks noChangeAspect="1"/>
          </p:cNvPicPr>
          <p:nvPr/>
        </p:nvPicPr>
        <p:blipFill>
          <a:blip r:embed="rId3"/>
          <a:stretch>
            <a:fillRect/>
          </a:stretch>
        </p:blipFill>
        <p:spPr>
          <a:xfrm>
            <a:off x="667473" y="1481878"/>
            <a:ext cx="7809154" cy="3130943"/>
          </a:xfrm>
          <a:prstGeom prst="rect">
            <a:avLst/>
          </a:prstGeom>
        </p:spPr>
      </p:pic>
    </p:spTree>
    <p:extLst>
      <p:ext uri="{BB962C8B-B14F-4D97-AF65-F5344CB8AC3E}">
        <p14:creationId xmlns:p14="http://schemas.microsoft.com/office/powerpoint/2010/main" val="431159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p:nvPr/>
        </p:nvSpPr>
        <p:spPr>
          <a:xfrm>
            <a:off x="719975"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8" name="Google Shape;798;p63"/>
          <p:cNvSpPr/>
          <p:nvPr/>
        </p:nvSpPr>
        <p:spPr>
          <a:xfrm>
            <a:off x="2702908"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9" name="Google Shape;799;p63"/>
          <p:cNvSpPr/>
          <p:nvPr/>
        </p:nvSpPr>
        <p:spPr>
          <a:xfrm>
            <a:off x="4685842"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0" name="Google Shape;800;p63"/>
          <p:cNvSpPr/>
          <p:nvPr/>
        </p:nvSpPr>
        <p:spPr>
          <a:xfrm>
            <a:off x="6668775"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1" name="Google Shape;801;p63"/>
          <p:cNvSpPr txBox="1"/>
          <p:nvPr/>
        </p:nvSpPr>
        <p:spPr>
          <a:xfrm>
            <a:off x="738027"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Oct/Nov</a:t>
            </a:r>
            <a:endParaRPr sz="2500" dirty="0">
              <a:solidFill>
                <a:srgbClr val="333A56"/>
              </a:solidFill>
              <a:latin typeface="Tenor Sans"/>
              <a:ea typeface="Tenor Sans"/>
              <a:cs typeface="Tenor Sans"/>
              <a:sym typeface="Tenor Sans"/>
            </a:endParaRPr>
          </a:p>
        </p:txBody>
      </p:sp>
      <p:sp>
        <p:nvSpPr>
          <p:cNvPr id="802" name="Google Shape;802;p63"/>
          <p:cNvSpPr txBox="1"/>
          <p:nvPr/>
        </p:nvSpPr>
        <p:spPr>
          <a:xfrm>
            <a:off x="701923" y="4297207"/>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Design Phase</a:t>
            </a:r>
            <a:endParaRPr dirty="0">
              <a:solidFill>
                <a:srgbClr val="333A56"/>
              </a:solidFill>
              <a:latin typeface="Nunito"/>
              <a:ea typeface="Nunito"/>
              <a:cs typeface="Nunito"/>
              <a:sym typeface="Nunito"/>
            </a:endParaRPr>
          </a:p>
        </p:txBody>
      </p:sp>
      <p:sp>
        <p:nvSpPr>
          <p:cNvPr id="803" name="Google Shape;803;p63"/>
          <p:cNvSpPr txBox="1"/>
          <p:nvPr/>
        </p:nvSpPr>
        <p:spPr>
          <a:xfrm>
            <a:off x="2749940"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Nov/Dec</a:t>
            </a:r>
            <a:endParaRPr sz="2500" dirty="0">
              <a:solidFill>
                <a:srgbClr val="333A56"/>
              </a:solidFill>
              <a:latin typeface="Tenor Sans"/>
              <a:ea typeface="Tenor Sans"/>
              <a:cs typeface="Tenor Sans"/>
              <a:sym typeface="Tenor Sans"/>
            </a:endParaRPr>
          </a:p>
        </p:txBody>
      </p:sp>
      <p:sp>
        <p:nvSpPr>
          <p:cNvPr id="804" name="Google Shape;804;p63"/>
          <p:cNvSpPr txBox="1"/>
          <p:nvPr/>
        </p:nvSpPr>
        <p:spPr>
          <a:xfrm>
            <a:off x="2717225" y="429971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Learning Phase</a:t>
            </a:r>
            <a:endParaRPr dirty="0">
              <a:solidFill>
                <a:srgbClr val="333A56"/>
              </a:solidFill>
              <a:latin typeface="Nunito"/>
              <a:ea typeface="Nunito"/>
              <a:cs typeface="Nunito"/>
              <a:sym typeface="Nunito"/>
            </a:endParaRPr>
          </a:p>
        </p:txBody>
      </p:sp>
      <p:sp>
        <p:nvSpPr>
          <p:cNvPr id="805" name="Google Shape;805;p63"/>
          <p:cNvSpPr txBox="1"/>
          <p:nvPr/>
        </p:nvSpPr>
        <p:spPr>
          <a:xfrm>
            <a:off x="4732873" y="3442662"/>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Dec/Mar</a:t>
            </a:r>
          </a:p>
        </p:txBody>
      </p:sp>
      <p:sp>
        <p:nvSpPr>
          <p:cNvPr id="806" name="Google Shape;806;p63"/>
          <p:cNvSpPr txBox="1"/>
          <p:nvPr/>
        </p:nvSpPr>
        <p:spPr>
          <a:xfrm>
            <a:off x="6679500" y="3449076"/>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Apr/May</a:t>
            </a:r>
          </a:p>
        </p:txBody>
      </p:sp>
      <p:sp>
        <p:nvSpPr>
          <p:cNvPr id="807" name="Google Shape;807;p63"/>
          <p:cNvSpPr txBox="1"/>
          <p:nvPr/>
        </p:nvSpPr>
        <p:spPr>
          <a:xfrm>
            <a:off x="6668775" y="432630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Mobile Developement</a:t>
            </a:r>
            <a:endParaRPr dirty="0">
              <a:solidFill>
                <a:srgbClr val="333A56"/>
              </a:solidFill>
              <a:latin typeface="Nunito"/>
              <a:ea typeface="Nunito"/>
              <a:cs typeface="Nunito"/>
              <a:sym typeface="Nunito"/>
            </a:endParaRPr>
          </a:p>
        </p:txBody>
      </p:sp>
      <p:sp>
        <p:nvSpPr>
          <p:cNvPr id="808" name="Google Shape;808;p63"/>
          <p:cNvSpPr txBox="1"/>
          <p:nvPr/>
        </p:nvSpPr>
        <p:spPr>
          <a:xfrm>
            <a:off x="4740301" y="4326300"/>
            <a:ext cx="1706109"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Development Phase</a:t>
            </a:r>
            <a:endParaRPr dirty="0">
              <a:solidFill>
                <a:srgbClr val="333A56"/>
              </a:solidFill>
              <a:latin typeface="Nunito"/>
              <a:ea typeface="Nunito"/>
              <a:cs typeface="Nunito"/>
              <a:sym typeface="Nunito"/>
            </a:endParaRPr>
          </a:p>
        </p:txBody>
      </p:sp>
      <p:cxnSp>
        <p:nvCxnSpPr>
          <p:cNvPr id="809" name="Google Shape;809;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63"/>
          <p:cNvSpPr/>
          <p:nvPr/>
        </p:nvSpPr>
        <p:spPr>
          <a:xfrm>
            <a:off x="1154525"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1" name="Google Shape;811;p63"/>
          <p:cNvSpPr/>
          <p:nvPr/>
        </p:nvSpPr>
        <p:spPr>
          <a:xfrm>
            <a:off x="3137450"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2" name="Google Shape;812;p63"/>
          <p:cNvSpPr/>
          <p:nvPr/>
        </p:nvSpPr>
        <p:spPr>
          <a:xfrm>
            <a:off x="5120388"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3" name="Google Shape;813;p63"/>
          <p:cNvSpPr/>
          <p:nvPr/>
        </p:nvSpPr>
        <p:spPr>
          <a:xfrm>
            <a:off x="71033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45" name="Google Shape;845;p63"/>
          <p:cNvSpPr/>
          <p:nvPr/>
        </p:nvSpPr>
        <p:spPr>
          <a:xfrm>
            <a:off x="1450350"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defTabSz="685800"/>
            <a:endParaRPr>
              <a:ea typeface="+mn-ea"/>
            </a:endParaRPr>
          </a:p>
        </p:txBody>
      </p:sp>
      <p:sp>
        <p:nvSpPr>
          <p:cNvPr id="846" name="Google Shape;846;p63"/>
          <p:cNvSpPr/>
          <p:nvPr/>
        </p:nvSpPr>
        <p:spPr>
          <a:xfrm>
            <a:off x="3436850"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47" name="Google Shape;847;p63"/>
          <p:cNvSpPr/>
          <p:nvPr/>
        </p:nvSpPr>
        <p:spPr>
          <a:xfrm>
            <a:off x="5423350"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defTabSz="685800"/>
            <a:endParaRPr>
              <a:ea typeface="+mn-ea"/>
            </a:endParaRPr>
          </a:p>
        </p:txBody>
      </p:sp>
      <p:sp>
        <p:nvSpPr>
          <p:cNvPr id="848" name="Google Shape;848;p63"/>
          <p:cNvSpPr/>
          <p:nvPr/>
        </p:nvSpPr>
        <p:spPr>
          <a:xfrm>
            <a:off x="740985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defTabSz="685800"/>
            <a:endParaRPr>
              <a:ea typeface="+mn-ea"/>
            </a:endParaRPr>
          </a:p>
        </p:txBody>
      </p:sp>
      <p:sp>
        <p:nvSpPr>
          <p:cNvPr id="849" name="Google Shape;849;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r>
              <a:rPr lang="en" dirty="0"/>
              <a:t>MOBILE APP TIMELINE</a:t>
            </a:r>
            <a:endParaRPr dirty="0"/>
          </a:p>
        </p:txBody>
      </p:sp>
      <p:grpSp>
        <p:nvGrpSpPr>
          <p:cNvPr id="70" name="Google Shape;9645;p79"/>
          <p:cNvGrpSpPr/>
          <p:nvPr/>
        </p:nvGrpSpPr>
        <p:grpSpPr>
          <a:xfrm>
            <a:off x="7380720" y="1937883"/>
            <a:ext cx="320612" cy="530042"/>
            <a:chOff x="2656082" y="2287427"/>
            <a:chExt cx="207582" cy="359594"/>
          </a:xfrm>
        </p:grpSpPr>
        <p:sp>
          <p:nvSpPr>
            <p:cNvPr id="71" name="Google Shape;9646;p7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2" name="Google Shape;9647;p7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3" name="Google Shape;9648;p7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sp>
          <p:nvSpPr>
            <p:cNvPr id="74" name="Google Shape;9649;p7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148D04F-D3BF-2E84-4A93-DD8BA684C3B4}"/>
                  </a:ext>
                </a:extLst>
              </p:cNvPr>
              <p:cNvGraphicFramePr>
                <a:graphicFrameLocks noChangeAspect="1"/>
              </p:cNvGraphicFramePr>
              <p:nvPr/>
            </p:nvGraphicFramePr>
            <p:xfrm>
              <a:off x="1288419" y="1953831"/>
              <a:ext cx="622903" cy="617920"/>
            </p:xfrm>
            <a:graphic>
              <a:graphicData uri="http://schemas.microsoft.com/office/powerpoint/2016/slidezoom">
                <pslz:sldZm>
                  <pslz:sldZmObj sldId="276" cId="518987395">
                    <pslz:zmPr id="{3E8D697F-7ED0-4B09-87BA-7366854AA82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2903" cy="617920"/>
                        </a:xfrm>
                        <a:prstGeom prst="rect">
                          <a:avLst/>
                        </a:prstGeom>
                        <a:ln w="3175">
                          <a:no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148D04F-D3BF-2E84-4A93-DD8BA684C3B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88419" y="1953831"/>
                <a:ext cx="622903" cy="61792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AAA2B2-EABB-2F71-6956-DDADAC4D7017}"/>
                  </a:ext>
                </a:extLst>
              </p:cNvPr>
              <p:cNvGraphicFramePr>
                <a:graphicFrameLocks noChangeAspect="1"/>
              </p:cNvGraphicFramePr>
              <p:nvPr/>
            </p:nvGraphicFramePr>
            <p:xfrm>
              <a:off x="3303190" y="1871499"/>
              <a:ext cx="545162" cy="738799"/>
            </p:xfrm>
            <a:graphic>
              <a:graphicData uri="http://schemas.microsoft.com/office/powerpoint/2016/slidezoom">
                <pslz:sldZm>
                  <pslz:sldZmObj sldId="278" cId="2761608">
                    <pslz:zmPr id="{9391578F-2E4B-4F48-A731-E15DE337178E}"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45162" cy="738799"/>
                        </a:xfrm>
                        <a:prstGeom prst="rect">
                          <a:avLst/>
                        </a:prstGeom>
                        <a:ln w="3175">
                          <a:noFill/>
                        </a:ln>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1CAAA2B2-EABB-2F71-6956-DDADAC4D701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303190" y="1871499"/>
                <a:ext cx="545162" cy="738799"/>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50FD7D2-F7F6-255D-6E5C-F57A28DA43F3}"/>
                  </a:ext>
                </a:extLst>
              </p:cNvPr>
              <p:cNvGraphicFramePr>
                <a:graphicFrameLocks noChangeAspect="1"/>
              </p:cNvGraphicFramePr>
              <p:nvPr/>
            </p:nvGraphicFramePr>
            <p:xfrm>
              <a:off x="5240739" y="1897183"/>
              <a:ext cx="669298" cy="674567"/>
            </p:xfrm>
            <a:graphic>
              <a:graphicData uri="http://schemas.microsoft.com/office/powerpoint/2016/slidezoom">
                <pslz:sldZm>
                  <pslz:sldZmObj sldId="280" cId="1021416890">
                    <pslz:zmPr id="{44BC0CBD-F8AC-4521-9C30-744331572CDC}"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669298" cy="674567"/>
                        </a:xfrm>
                        <a:prstGeom prst="rect">
                          <a:avLst/>
                        </a:prstGeom>
                        <a:ln w="3175">
                          <a:noFill/>
                        </a:ln>
                      </p166:spPr>
                    </pslz:zmPr>
                  </pslz:sldZmObj>
                </pslz:sldZm>
              </a:graphicData>
            </a:graphic>
          </p:graphicFrame>
        </mc:Choice>
        <mc:Fallback xmlns="">
          <p:pic>
            <p:nvPicPr>
              <p:cNvPr id="5" name="Slide Zoom 4">
                <a:hlinkClick r:id="rId10" action="ppaction://hlinksldjump"/>
                <a:extLst>
                  <a:ext uri="{FF2B5EF4-FFF2-40B4-BE49-F238E27FC236}">
                    <a16:creationId xmlns:a16="http://schemas.microsoft.com/office/drawing/2014/main" id="{B50FD7D2-F7F6-255D-6E5C-F57A28DA43F3}"/>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240739" y="1897183"/>
                <a:ext cx="669298" cy="674567"/>
              </a:xfrm>
              <a:prstGeom prst="rect">
                <a:avLst/>
              </a:prstGeom>
              <a:ln w="3175">
                <a:noFill/>
              </a:ln>
            </p:spPr>
          </p:pic>
        </mc:Fallback>
      </mc:AlternateContent>
    </p:spTree>
    <p:extLst>
      <p:ext uri="{BB962C8B-B14F-4D97-AF65-F5344CB8AC3E}">
        <p14:creationId xmlns:p14="http://schemas.microsoft.com/office/powerpoint/2010/main" val="26611325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A56"/>
        </a:solidFill>
        <a:effectLst/>
      </p:bgPr>
    </p:bg>
    <p:spTree>
      <p:nvGrpSpPr>
        <p:cNvPr id="1" name=""/>
        <p:cNvGrpSpPr/>
        <p:nvPr/>
      </p:nvGrpSpPr>
      <p:grpSpPr>
        <a:xfrm>
          <a:off x="0" y="0"/>
          <a:ext cx="0" cy="0"/>
          <a:chOff x="0" y="0"/>
          <a:chExt cx="0" cy="0"/>
        </a:xfrm>
      </p:grpSpPr>
      <p:sp useBgFill="1">
        <p:nvSpPr>
          <p:cNvPr id="47" name="Oval 46">
            <a:extLst>
              <a:ext uri="{FF2B5EF4-FFF2-40B4-BE49-F238E27FC236}">
                <a16:creationId xmlns:a16="http://schemas.microsoft.com/office/drawing/2014/main" id="{B94CFE36-640D-49A7-A065-6B0062AEFCC2}"/>
              </a:ext>
            </a:extLst>
          </p:cNvPr>
          <p:cNvSpPr/>
          <p:nvPr/>
        </p:nvSpPr>
        <p:spPr>
          <a:xfrm>
            <a:off x="465334" y="669675"/>
            <a:ext cx="3803880" cy="3804150"/>
          </a:xfrm>
          <a:prstGeom prst="ellipse">
            <a:avLst/>
          </a:prstGeom>
          <a:ln>
            <a:solidFill>
              <a:srgbClr val="F7F5E6"/>
            </a:solidFill>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ID" sz="1050">
              <a:ln w="0"/>
              <a:solidFill>
                <a:srgbClr val="000000"/>
              </a:solidFill>
              <a:effectLst>
                <a:outerShdw blurRad="38100" dist="19050" dir="2700000" algn="tl" rotWithShape="0">
                  <a:srgbClr val="000000">
                    <a:alpha val="40000"/>
                  </a:srgbClr>
                </a:outerShdw>
              </a:effectLst>
              <a:latin typeface="Arial"/>
            </a:endParaRPr>
          </a:p>
        </p:txBody>
      </p:sp>
      <p:sp>
        <p:nvSpPr>
          <p:cNvPr id="2" name="Oval 1">
            <a:extLst>
              <a:ext uri="{FF2B5EF4-FFF2-40B4-BE49-F238E27FC236}">
                <a16:creationId xmlns:a16="http://schemas.microsoft.com/office/drawing/2014/main" id="{7B0387AA-DB39-4CBF-B48A-C50391F248F2}"/>
              </a:ext>
            </a:extLst>
          </p:cNvPr>
          <p:cNvSpPr/>
          <p:nvPr/>
        </p:nvSpPr>
        <p:spPr>
          <a:xfrm>
            <a:off x="310252" y="516680"/>
            <a:ext cx="4110143" cy="4110143"/>
          </a:xfrm>
          <a:prstGeom prst="ellipse">
            <a:avLst/>
          </a:prstGeom>
          <a:noFill/>
          <a:ln w="57150">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D" sz="1050">
              <a:solidFill>
                <a:srgbClr val="FFFFFF"/>
              </a:solidFill>
              <a:latin typeface="Arial"/>
            </a:endParaRPr>
          </a:p>
        </p:txBody>
      </p:sp>
      <p:sp>
        <p:nvSpPr>
          <p:cNvPr id="4" name="TextBox 3">
            <a:extLst>
              <a:ext uri="{FF2B5EF4-FFF2-40B4-BE49-F238E27FC236}">
                <a16:creationId xmlns:a16="http://schemas.microsoft.com/office/drawing/2014/main" id="{8F309A20-AC18-4C8C-9986-BD53C750CE71}"/>
              </a:ext>
            </a:extLst>
          </p:cNvPr>
          <p:cNvSpPr txBox="1"/>
          <p:nvPr/>
        </p:nvSpPr>
        <p:spPr>
          <a:xfrm>
            <a:off x="865135" y="3166491"/>
            <a:ext cx="3055172" cy="923330"/>
          </a:xfrm>
          <a:prstGeom prst="rect">
            <a:avLst/>
          </a:prstGeom>
          <a:noFill/>
        </p:spPr>
        <p:txBody>
          <a:bodyPr wrap="square" rtlCol="0">
            <a:spAutoFit/>
          </a:bodyPr>
          <a:lstStyle/>
          <a:p>
            <a:pPr algn="ctr" defTabSz="685800"/>
            <a:r>
              <a:rPr lang="en-US" sz="2700" dirty="0">
                <a:solidFill>
                  <a:srgbClr val="F7F5E6"/>
                </a:solidFill>
                <a:latin typeface="Lato Light" panose="020F0502020204030203" pitchFamily="34" charset="0"/>
                <a:ea typeface="Lato Light" panose="020F0502020204030203" pitchFamily="34" charset="0"/>
                <a:cs typeface="Lato Light" panose="020F0502020204030203" pitchFamily="34" charset="0"/>
              </a:rPr>
              <a:t>Development Phase</a:t>
            </a:r>
            <a:endParaRPr lang="en-ID" sz="2700" dirty="0">
              <a:solidFill>
                <a:srgbClr val="F7F5E6"/>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a:extLst>
              <a:ext uri="{FF2B5EF4-FFF2-40B4-BE49-F238E27FC236}">
                <a16:creationId xmlns:a16="http://schemas.microsoft.com/office/drawing/2014/main" id="{31E69AB5-C19B-4ED3-971B-C9040E568F00}"/>
              </a:ext>
            </a:extLst>
          </p:cNvPr>
          <p:cNvSpPr txBox="1"/>
          <p:nvPr/>
        </p:nvSpPr>
        <p:spPr>
          <a:xfrm>
            <a:off x="5790172" y="983163"/>
            <a:ext cx="2118738"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Game 1 Development</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a:extLst>
              <a:ext uri="{FF2B5EF4-FFF2-40B4-BE49-F238E27FC236}">
                <a16:creationId xmlns:a16="http://schemas.microsoft.com/office/drawing/2014/main" id="{9B69AF82-BBB3-4010-9466-282BCAF42D1F}"/>
              </a:ext>
            </a:extLst>
          </p:cNvPr>
          <p:cNvSpPr txBox="1"/>
          <p:nvPr/>
        </p:nvSpPr>
        <p:spPr>
          <a:xfrm>
            <a:off x="5790173" y="3881472"/>
            <a:ext cx="18067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Game 3 development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cxnSp>
        <p:nvCxnSpPr>
          <p:cNvPr id="27" name="Straight Connector 26">
            <a:extLst>
              <a:ext uri="{FF2B5EF4-FFF2-40B4-BE49-F238E27FC236}">
                <a16:creationId xmlns:a16="http://schemas.microsoft.com/office/drawing/2014/main" id="{9E4C2325-52D8-4023-B6FA-37DD3DE994E4}"/>
              </a:ext>
            </a:extLst>
          </p:cNvPr>
          <p:cNvCxnSpPr>
            <a:cxnSpLocks/>
          </p:cNvCxnSpPr>
          <p:nvPr/>
        </p:nvCxnSpPr>
        <p:spPr>
          <a:xfrm flipV="1">
            <a:off x="4149063" y="1309721"/>
            <a:ext cx="622663" cy="252768"/>
          </a:xfrm>
          <a:prstGeom prst="line">
            <a:avLst/>
          </a:prstGeom>
          <a:ln w="28575">
            <a:solidFill>
              <a:srgbClr val="F7F5E6"/>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0F8C7-3F33-4405-B5A4-10AEEB3A7638}"/>
              </a:ext>
            </a:extLst>
          </p:cNvPr>
          <p:cNvCxnSpPr>
            <a:cxnSpLocks/>
            <a:stCxn id="2" idx="6"/>
          </p:cNvCxnSpPr>
          <p:nvPr/>
        </p:nvCxnSpPr>
        <p:spPr>
          <a:xfrm>
            <a:off x="4420395" y="2571750"/>
            <a:ext cx="878152" cy="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054EC-8CC8-4A88-8FE2-5F1C1A868B7C}"/>
              </a:ext>
            </a:extLst>
          </p:cNvPr>
          <p:cNvCxnSpPr>
            <a:cxnSpLocks/>
          </p:cNvCxnSpPr>
          <p:nvPr/>
        </p:nvCxnSpPr>
        <p:spPr>
          <a:xfrm>
            <a:off x="4071487" y="3674321"/>
            <a:ext cx="700238" cy="20715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7" name="Flowchart: Connector 6"/>
          <p:cNvSpPr/>
          <p:nvPr/>
        </p:nvSpPr>
        <p:spPr>
          <a:xfrm>
            <a:off x="4885668" y="727860"/>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88" name="Flowchart: Connector 87"/>
          <p:cNvSpPr/>
          <p:nvPr/>
        </p:nvSpPr>
        <p:spPr>
          <a:xfrm>
            <a:off x="5427186" y="2108506"/>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97" name="TextBox 96">
            <a:extLst>
              <a:ext uri="{FF2B5EF4-FFF2-40B4-BE49-F238E27FC236}">
                <a16:creationId xmlns:a16="http://schemas.microsoft.com/office/drawing/2014/main" id="{9B69AF82-BBB3-4010-9466-282BCAF42D1F}"/>
              </a:ext>
            </a:extLst>
          </p:cNvPr>
          <p:cNvSpPr txBox="1"/>
          <p:nvPr/>
        </p:nvSpPr>
        <p:spPr>
          <a:xfrm>
            <a:off x="6381583" y="2384554"/>
            <a:ext cx="1523633"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Game 2 development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8" name="Flowchart: Connector 97"/>
          <p:cNvSpPr/>
          <p:nvPr/>
        </p:nvSpPr>
        <p:spPr>
          <a:xfrm>
            <a:off x="4895041" y="3581013"/>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grpSp>
        <p:nvGrpSpPr>
          <p:cNvPr id="43" name="Google Shape;1093;p68"/>
          <p:cNvGrpSpPr/>
          <p:nvPr/>
        </p:nvGrpSpPr>
        <p:grpSpPr>
          <a:xfrm>
            <a:off x="1827028" y="1748919"/>
            <a:ext cx="1033181" cy="1033284"/>
            <a:chOff x="1757075" y="2146025"/>
            <a:chExt cx="357500" cy="354600"/>
          </a:xfrm>
        </p:grpSpPr>
        <p:sp>
          <p:nvSpPr>
            <p:cNvPr id="44" name="Google Shape;1094;p68"/>
            <p:cNvSpPr/>
            <p:nvPr/>
          </p:nvSpPr>
          <p:spPr>
            <a:xfrm>
              <a:off x="1798200" y="2184825"/>
              <a:ext cx="103725" cy="106050"/>
            </a:xfrm>
            <a:custGeom>
              <a:avLst/>
              <a:gdLst/>
              <a:ahLst/>
              <a:cxnLst/>
              <a:rect l="l" t="t" r="r" b="b"/>
              <a:pathLst>
                <a:path w="4149" h="4242" extrusionOk="0">
                  <a:moveTo>
                    <a:pt x="2017" y="464"/>
                  </a:moveTo>
                  <a:cubicBezTo>
                    <a:pt x="2990" y="464"/>
                    <a:pt x="3755" y="1160"/>
                    <a:pt x="3755" y="2110"/>
                  </a:cubicBezTo>
                  <a:cubicBezTo>
                    <a:pt x="3755" y="3083"/>
                    <a:pt x="2990" y="3755"/>
                    <a:pt x="2017" y="3755"/>
                  </a:cubicBezTo>
                  <a:cubicBezTo>
                    <a:pt x="1159" y="3755"/>
                    <a:pt x="371" y="3083"/>
                    <a:pt x="371" y="2110"/>
                  </a:cubicBezTo>
                  <a:cubicBezTo>
                    <a:pt x="371" y="1160"/>
                    <a:pt x="1159" y="464"/>
                    <a:pt x="2017" y="464"/>
                  </a:cubicBezTo>
                  <a:close/>
                  <a:moveTo>
                    <a:pt x="2017" y="1"/>
                  </a:moveTo>
                  <a:cubicBezTo>
                    <a:pt x="858" y="1"/>
                    <a:pt x="0" y="951"/>
                    <a:pt x="0" y="2110"/>
                  </a:cubicBezTo>
                  <a:cubicBezTo>
                    <a:pt x="0" y="3269"/>
                    <a:pt x="858" y="4242"/>
                    <a:pt x="2017" y="4242"/>
                  </a:cubicBezTo>
                  <a:cubicBezTo>
                    <a:pt x="3175" y="4242"/>
                    <a:pt x="4149" y="3269"/>
                    <a:pt x="4149" y="2110"/>
                  </a:cubicBezTo>
                  <a:cubicBezTo>
                    <a:pt x="4149" y="951"/>
                    <a:pt x="3175" y="1"/>
                    <a:pt x="2017" y="1"/>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5" name="Google Shape;1095;p68"/>
            <p:cNvSpPr/>
            <p:nvPr/>
          </p:nvSpPr>
          <p:spPr>
            <a:xfrm>
              <a:off x="1817325" y="2206275"/>
              <a:ext cx="62600" cy="62600"/>
            </a:xfrm>
            <a:custGeom>
              <a:avLst/>
              <a:gdLst/>
              <a:ahLst/>
              <a:cxnLst/>
              <a:rect l="l" t="t" r="r" b="b"/>
              <a:pathLst>
                <a:path w="2504" h="2504" extrusionOk="0">
                  <a:moveTo>
                    <a:pt x="1252" y="0"/>
                  </a:moveTo>
                  <a:cubicBezTo>
                    <a:pt x="1066" y="0"/>
                    <a:pt x="765" y="93"/>
                    <a:pt x="580" y="186"/>
                  </a:cubicBezTo>
                  <a:lnTo>
                    <a:pt x="881" y="580"/>
                  </a:lnTo>
                  <a:cubicBezTo>
                    <a:pt x="974" y="487"/>
                    <a:pt x="1159" y="394"/>
                    <a:pt x="1252" y="394"/>
                  </a:cubicBezTo>
                  <a:cubicBezTo>
                    <a:pt x="1738" y="394"/>
                    <a:pt x="2132" y="765"/>
                    <a:pt x="2132" y="1252"/>
                  </a:cubicBezTo>
                  <a:cubicBezTo>
                    <a:pt x="2132" y="1738"/>
                    <a:pt x="1738" y="2132"/>
                    <a:pt x="1252" y="2132"/>
                  </a:cubicBezTo>
                  <a:cubicBezTo>
                    <a:pt x="765" y="2132"/>
                    <a:pt x="487" y="1738"/>
                    <a:pt x="487" y="1252"/>
                  </a:cubicBezTo>
                  <a:cubicBezTo>
                    <a:pt x="487" y="1066"/>
                    <a:pt x="487" y="881"/>
                    <a:pt x="580" y="765"/>
                  </a:cubicBezTo>
                  <a:lnTo>
                    <a:pt x="186" y="580"/>
                  </a:lnTo>
                  <a:cubicBezTo>
                    <a:pt x="93" y="765"/>
                    <a:pt x="0" y="974"/>
                    <a:pt x="0" y="1252"/>
                  </a:cubicBezTo>
                  <a:cubicBezTo>
                    <a:pt x="0" y="1924"/>
                    <a:pt x="580" y="2503"/>
                    <a:pt x="1252" y="2503"/>
                  </a:cubicBezTo>
                  <a:cubicBezTo>
                    <a:pt x="1924" y="2503"/>
                    <a:pt x="2503" y="1924"/>
                    <a:pt x="2503" y="1252"/>
                  </a:cubicBezTo>
                  <a:cubicBezTo>
                    <a:pt x="2503" y="580"/>
                    <a:pt x="1924" y="0"/>
                    <a:pt x="1252" y="0"/>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6" name="Google Shape;1096;p68"/>
            <p:cNvSpPr/>
            <p:nvPr/>
          </p:nvSpPr>
          <p:spPr>
            <a:xfrm>
              <a:off x="1757075" y="2146025"/>
              <a:ext cx="183675" cy="183675"/>
            </a:xfrm>
            <a:custGeom>
              <a:avLst/>
              <a:gdLst/>
              <a:ahLst/>
              <a:cxnLst/>
              <a:rect l="l" t="t" r="r" b="b"/>
              <a:pathLst>
                <a:path w="7347" h="7347" extrusionOk="0">
                  <a:moveTo>
                    <a:pt x="4241" y="394"/>
                  </a:moveTo>
                  <a:lnTo>
                    <a:pt x="4450" y="1252"/>
                  </a:lnTo>
                  <a:cubicBezTo>
                    <a:pt x="4728" y="1252"/>
                    <a:pt x="4728" y="1252"/>
                    <a:pt x="4913" y="1344"/>
                  </a:cubicBezTo>
                  <a:lnTo>
                    <a:pt x="5608" y="973"/>
                  </a:lnTo>
                  <a:lnTo>
                    <a:pt x="6373" y="1831"/>
                  </a:lnTo>
                  <a:lnTo>
                    <a:pt x="5979" y="2503"/>
                  </a:lnTo>
                  <a:cubicBezTo>
                    <a:pt x="6072" y="2712"/>
                    <a:pt x="6072" y="2712"/>
                    <a:pt x="6188" y="2897"/>
                  </a:cubicBezTo>
                  <a:lnTo>
                    <a:pt x="6953" y="3082"/>
                  </a:lnTo>
                  <a:lnTo>
                    <a:pt x="6953" y="4241"/>
                  </a:lnTo>
                  <a:lnTo>
                    <a:pt x="6188" y="4450"/>
                  </a:lnTo>
                  <a:cubicBezTo>
                    <a:pt x="6072" y="4635"/>
                    <a:pt x="6072" y="4635"/>
                    <a:pt x="5979" y="4821"/>
                  </a:cubicBezTo>
                  <a:lnTo>
                    <a:pt x="6373" y="5493"/>
                  </a:lnTo>
                  <a:lnTo>
                    <a:pt x="5608" y="6373"/>
                  </a:lnTo>
                  <a:lnTo>
                    <a:pt x="4913" y="5887"/>
                  </a:lnTo>
                  <a:cubicBezTo>
                    <a:pt x="4635" y="6072"/>
                    <a:pt x="4635" y="6072"/>
                    <a:pt x="4450" y="6072"/>
                  </a:cubicBezTo>
                  <a:lnTo>
                    <a:pt x="4241" y="6953"/>
                  </a:lnTo>
                  <a:lnTo>
                    <a:pt x="3082" y="6953"/>
                  </a:lnTo>
                  <a:lnTo>
                    <a:pt x="2897" y="6072"/>
                  </a:lnTo>
                  <a:lnTo>
                    <a:pt x="2503" y="5887"/>
                  </a:lnTo>
                  <a:lnTo>
                    <a:pt x="1831" y="6373"/>
                  </a:lnTo>
                  <a:lnTo>
                    <a:pt x="973" y="5493"/>
                  </a:lnTo>
                  <a:lnTo>
                    <a:pt x="1437" y="4821"/>
                  </a:lnTo>
                  <a:cubicBezTo>
                    <a:pt x="1344" y="4635"/>
                    <a:pt x="1344" y="4635"/>
                    <a:pt x="1251" y="4450"/>
                  </a:cubicBezTo>
                  <a:lnTo>
                    <a:pt x="487" y="4241"/>
                  </a:lnTo>
                  <a:lnTo>
                    <a:pt x="487" y="3082"/>
                  </a:lnTo>
                  <a:lnTo>
                    <a:pt x="1251" y="2897"/>
                  </a:lnTo>
                  <a:cubicBezTo>
                    <a:pt x="1344" y="2712"/>
                    <a:pt x="1344" y="2712"/>
                    <a:pt x="1437" y="2503"/>
                  </a:cubicBezTo>
                  <a:lnTo>
                    <a:pt x="973" y="1831"/>
                  </a:lnTo>
                  <a:lnTo>
                    <a:pt x="1831" y="973"/>
                  </a:lnTo>
                  <a:lnTo>
                    <a:pt x="2503" y="1344"/>
                  </a:lnTo>
                  <a:cubicBezTo>
                    <a:pt x="2712" y="1252"/>
                    <a:pt x="2712" y="1252"/>
                    <a:pt x="2897" y="1252"/>
                  </a:cubicBezTo>
                  <a:lnTo>
                    <a:pt x="3082" y="394"/>
                  </a:lnTo>
                  <a:close/>
                  <a:moveTo>
                    <a:pt x="2804" y="0"/>
                  </a:moveTo>
                  <a:lnTo>
                    <a:pt x="2596" y="858"/>
                  </a:lnTo>
                  <a:lnTo>
                    <a:pt x="2503" y="858"/>
                  </a:lnTo>
                  <a:lnTo>
                    <a:pt x="1738" y="394"/>
                  </a:lnTo>
                  <a:lnTo>
                    <a:pt x="487" y="1738"/>
                  </a:lnTo>
                  <a:lnTo>
                    <a:pt x="973" y="2503"/>
                  </a:lnTo>
                  <a:lnTo>
                    <a:pt x="0" y="2712"/>
                  </a:lnTo>
                  <a:lnTo>
                    <a:pt x="0" y="4635"/>
                  </a:lnTo>
                  <a:lnTo>
                    <a:pt x="973" y="4821"/>
                  </a:lnTo>
                  <a:lnTo>
                    <a:pt x="487" y="5608"/>
                  </a:lnTo>
                  <a:lnTo>
                    <a:pt x="1738" y="6953"/>
                  </a:lnTo>
                  <a:lnTo>
                    <a:pt x="2503" y="6373"/>
                  </a:lnTo>
                  <a:cubicBezTo>
                    <a:pt x="2503" y="6373"/>
                    <a:pt x="2596" y="6373"/>
                    <a:pt x="2596" y="6466"/>
                  </a:cubicBezTo>
                  <a:lnTo>
                    <a:pt x="2804" y="7347"/>
                  </a:lnTo>
                  <a:lnTo>
                    <a:pt x="4635" y="7347"/>
                  </a:lnTo>
                  <a:lnTo>
                    <a:pt x="4820" y="6466"/>
                  </a:lnTo>
                  <a:lnTo>
                    <a:pt x="4820" y="6373"/>
                  </a:lnTo>
                  <a:lnTo>
                    <a:pt x="5608" y="6953"/>
                  </a:lnTo>
                  <a:lnTo>
                    <a:pt x="6953" y="5608"/>
                  </a:lnTo>
                  <a:lnTo>
                    <a:pt x="6466" y="4821"/>
                  </a:lnTo>
                  <a:lnTo>
                    <a:pt x="7347" y="4635"/>
                  </a:lnTo>
                  <a:lnTo>
                    <a:pt x="7347" y="2712"/>
                  </a:lnTo>
                  <a:lnTo>
                    <a:pt x="6466" y="2503"/>
                  </a:lnTo>
                  <a:lnTo>
                    <a:pt x="6953" y="1738"/>
                  </a:lnTo>
                  <a:lnTo>
                    <a:pt x="5608" y="394"/>
                  </a:lnTo>
                  <a:lnTo>
                    <a:pt x="4820" y="858"/>
                  </a:lnTo>
                  <a:lnTo>
                    <a:pt x="4635"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48" name="Google Shape;1097;p68"/>
            <p:cNvSpPr/>
            <p:nvPr/>
          </p:nvSpPr>
          <p:spPr>
            <a:xfrm>
              <a:off x="1885100" y="2271750"/>
              <a:ext cx="229475" cy="228875"/>
            </a:xfrm>
            <a:custGeom>
              <a:avLst/>
              <a:gdLst/>
              <a:ahLst/>
              <a:cxnLst/>
              <a:rect l="l" t="t" r="r" b="b"/>
              <a:pathLst>
                <a:path w="9179" h="9155" extrusionOk="0">
                  <a:moveTo>
                    <a:pt x="4728" y="464"/>
                  </a:moveTo>
                  <a:lnTo>
                    <a:pt x="6165" y="858"/>
                  </a:lnTo>
                  <a:lnTo>
                    <a:pt x="6165" y="1831"/>
                  </a:lnTo>
                  <a:cubicBezTo>
                    <a:pt x="6374" y="2016"/>
                    <a:pt x="6467" y="2016"/>
                    <a:pt x="6652" y="2109"/>
                  </a:cubicBezTo>
                  <a:lnTo>
                    <a:pt x="7533" y="1831"/>
                  </a:lnTo>
                  <a:lnTo>
                    <a:pt x="8390" y="3082"/>
                  </a:lnTo>
                  <a:lnTo>
                    <a:pt x="7625" y="3847"/>
                  </a:lnTo>
                  <a:cubicBezTo>
                    <a:pt x="7718" y="4056"/>
                    <a:pt x="7718" y="4148"/>
                    <a:pt x="7718" y="4334"/>
                  </a:cubicBezTo>
                  <a:lnTo>
                    <a:pt x="8691" y="4728"/>
                  </a:lnTo>
                  <a:lnTo>
                    <a:pt x="8297" y="6257"/>
                  </a:lnTo>
                  <a:lnTo>
                    <a:pt x="7324" y="6257"/>
                  </a:lnTo>
                  <a:cubicBezTo>
                    <a:pt x="7139" y="6466"/>
                    <a:pt x="7139" y="6466"/>
                    <a:pt x="6953" y="6651"/>
                  </a:cubicBezTo>
                  <a:lnTo>
                    <a:pt x="7324" y="7625"/>
                  </a:lnTo>
                  <a:lnTo>
                    <a:pt x="6073" y="8389"/>
                  </a:lnTo>
                  <a:lnTo>
                    <a:pt x="5308" y="7717"/>
                  </a:lnTo>
                  <a:cubicBezTo>
                    <a:pt x="5007" y="7810"/>
                    <a:pt x="5007" y="7810"/>
                    <a:pt x="4821" y="7810"/>
                  </a:cubicBezTo>
                  <a:lnTo>
                    <a:pt x="4427" y="8691"/>
                  </a:lnTo>
                  <a:lnTo>
                    <a:pt x="2898" y="8389"/>
                  </a:lnTo>
                  <a:lnTo>
                    <a:pt x="2898" y="7323"/>
                  </a:lnTo>
                  <a:cubicBezTo>
                    <a:pt x="2689" y="7231"/>
                    <a:pt x="2689" y="7231"/>
                    <a:pt x="2504" y="7045"/>
                  </a:cubicBezTo>
                  <a:lnTo>
                    <a:pt x="1530" y="7416"/>
                  </a:lnTo>
                  <a:lnTo>
                    <a:pt x="673" y="6072"/>
                  </a:lnTo>
                  <a:lnTo>
                    <a:pt x="1438" y="5400"/>
                  </a:lnTo>
                  <a:cubicBezTo>
                    <a:pt x="1345" y="5099"/>
                    <a:pt x="1345" y="5099"/>
                    <a:pt x="1345" y="4913"/>
                  </a:cubicBezTo>
                  <a:lnTo>
                    <a:pt x="487" y="4427"/>
                  </a:lnTo>
                  <a:lnTo>
                    <a:pt x="766" y="2990"/>
                  </a:lnTo>
                  <a:lnTo>
                    <a:pt x="1832" y="2990"/>
                  </a:lnTo>
                  <a:cubicBezTo>
                    <a:pt x="1924" y="2688"/>
                    <a:pt x="1924" y="2688"/>
                    <a:pt x="2110" y="2503"/>
                  </a:cubicBezTo>
                  <a:lnTo>
                    <a:pt x="1739" y="1622"/>
                  </a:lnTo>
                  <a:lnTo>
                    <a:pt x="3083" y="765"/>
                  </a:lnTo>
                  <a:lnTo>
                    <a:pt x="3755" y="1530"/>
                  </a:lnTo>
                  <a:cubicBezTo>
                    <a:pt x="4056" y="1437"/>
                    <a:pt x="4056" y="1437"/>
                    <a:pt x="4242" y="1437"/>
                  </a:cubicBezTo>
                  <a:lnTo>
                    <a:pt x="4728" y="464"/>
                  </a:lnTo>
                  <a:close/>
                  <a:moveTo>
                    <a:pt x="4427" y="0"/>
                  </a:moveTo>
                  <a:lnTo>
                    <a:pt x="3964" y="1043"/>
                  </a:lnTo>
                  <a:lnTo>
                    <a:pt x="3848" y="1043"/>
                  </a:lnTo>
                  <a:lnTo>
                    <a:pt x="3083" y="278"/>
                  </a:lnTo>
                  <a:lnTo>
                    <a:pt x="1252" y="1437"/>
                  </a:lnTo>
                  <a:lnTo>
                    <a:pt x="1646" y="2503"/>
                  </a:lnTo>
                  <a:lnTo>
                    <a:pt x="487" y="2503"/>
                  </a:lnTo>
                  <a:lnTo>
                    <a:pt x="1" y="4728"/>
                  </a:lnTo>
                  <a:lnTo>
                    <a:pt x="951" y="5099"/>
                  </a:lnTo>
                  <a:lnTo>
                    <a:pt x="951" y="5307"/>
                  </a:lnTo>
                  <a:lnTo>
                    <a:pt x="186" y="6072"/>
                  </a:lnTo>
                  <a:lnTo>
                    <a:pt x="1345" y="7903"/>
                  </a:lnTo>
                  <a:lnTo>
                    <a:pt x="2411" y="7532"/>
                  </a:lnTo>
                  <a:cubicBezTo>
                    <a:pt x="2411" y="7532"/>
                    <a:pt x="2504" y="7532"/>
                    <a:pt x="2504" y="7625"/>
                  </a:cubicBezTo>
                  <a:lnTo>
                    <a:pt x="2504" y="8691"/>
                  </a:lnTo>
                  <a:lnTo>
                    <a:pt x="4636" y="9154"/>
                  </a:lnTo>
                  <a:lnTo>
                    <a:pt x="5122" y="8204"/>
                  </a:lnTo>
                  <a:lnTo>
                    <a:pt x="5215" y="8204"/>
                  </a:lnTo>
                  <a:lnTo>
                    <a:pt x="5980" y="8969"/>
                  </a:lnTo>
                  <a:lnTo>
                    <a:pt x="7811" y="7810"/>
                  </a:lnTo>
                  <a:lnTo>
                    <a:pt x="7440" y="6744"/>
                  </a:lnTo>
                  <a:cubicBezTo>
                    <a:pt x="7533" y="6744"/>
                    <a:pt x="7533" y="6651"/>
                    <a:pt x="7533" y="6651"/>
                  </a:cubicBezTo>
                  <a:lnTo>
                    <a:pt x="8691" y="6651"/>
                  </a:lnTo>
                  <a:lnTo>
                    <a:pt x="9178" y="4519"/>
                  </a:lnTo>
                  <a:lnTo>
                    <a:pt x="8112" y="4056"/>
                  </a:lnTo>
                  <a:lnTo>
                    <a:pt x="8112" y="3940"/>
                  </a:lnTo>
                  <a:lnTo>
                    <a:pt x="8877" y="3175"/>
                  </a:lnTo>
                  <a:lnTo>
                    <a:pt x="7718" y="1252"/>
                  </a:lnTo>
                  <a:lnTo>
                    <a:pt x="6652" y="1738"/>
                  </a:lnTo>
                  <a:cubicBezTo>
                    <a:pt x="6652" y="1622"/>
                    <a:pt x="6652" y="1622"/>
                    <a:pt x="6559" y="1622"/>
                  </a:cubicBezTo>
                  <a:lnTo>
                    <a:pt x="6652" y="464"/>
                  </a:lnTo>
                  <a:lnTo>
                    <a:pt x="4427"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0" name="Google Shape;1098;p68"/>
            <p:cNvSpPr/>
            <p:nvPr/>
          </p:nvSpPr>
          <p:spPr>
            <a:xfrm>
              <a:off x="1957525" y="2350125"/>
              <a:ext cx="81725" cy="74450"/>
            </a:xfrm>
            <a:custGeom>
              <a:avLst/>
              <a:gdLst/>
              <a:ahLst/>
              <a:cxnLst/>
              <a:rect l="l" t="t" r="r" b="b"/>
              <a:pathLst>
                <a:path w="3269" h="2978" extrusionOk="0">
                  <a:moveTo>
                    <a:pt x="1660" y="425"/>
                  </a:moveTo>
                  <a:cubicBezTo>
                    <a:pt x="2306" y="425"/>
                    <a:pt x="2885" y="1055"/>
                    <a:pt x="2689" y="1686"/>
                  </a:cubicBezTo>
                  <a:cubicBezTo>
                    <a:pt x="2607" y="2196"/>
                    <a:pt x="2147" y="2563"/>
                    <a:pt x="1642" y="2563"/>
                  </a:cubicBezTo>
                  <a:cubicBezTo>
                    <a:pt x="1574" y="2563"/>
                    <a:pt x="1506" y="2557"/>
                    <a:pt x="1438" y="2543"/>
                  </a:cubicBezTo>
                  <a:cubicBezTo>
                    <a:pt x="858" y="2358"/>
                    <a:pt x="487" y="1778"/>
                    <a:pt x="580" y="1199"/>
                  </a:cubicBezTo>
                  <a:cubicBezTo>
                    <a:pt x="673" y="712"/>
                    <a:pt x="1067" y="434"/>
                    <a:pt x="1530" y="434"/>
                  </a:cubicBezTo>
                  <a:cubicBezTo>
                    <a:pt x="1574" y="428"/>
                    <a:pt x="1617" y="425"/>
                    <a:pt x="1660" y="425"/>
                  </a:cubicBezTo>
                  <a:close/>
                  <a:moveTo>
                    <a:pt x="1652" y="1"/>
                  </a:moveTo>
                  <a:cubicBezTo>
                    <a:pt x="945" y="1"/>
                    <a:pt x="345" y="451"/>
                    <a:pt x="186" y="1106"/>
                  </a:cubicBezTo>
                  <a:cubicBezTo>
                    <a:pt x="1" y="1964"/>
                    <a:pt x="487" y="2752"/>
                    <a:pt x="1345" y="2937"/>
                  </a:cubicBezTo>
                  <a:cubicBezTo>
                    <a:pt x="1457" y="2964"/>
                    <a:pt x="1570" y="2977"/>
                    <a:pt x="1681" y="2977"/>
                  </a:cubicBezTo>
                  <a:cubicBezTo>
                    <a:pt x="2328" y="2977"/>
                    <a:pt x="2925" y="2530"/>
                    <a:pt x="3083" y="1778"/>
                  </a:cubicBezTo>
                  <a:cubicBezTo>
                    <a:pt x="3268" y="1013"/>
                    <a:pt x="2805" y="133"/>
                    <a:pt x="2017" y="40"/>
                  </a:cubicBezTo>
                  <a:cubicBezTo>
                    <a:pt x="1893" y="13"/>
                    <a:pt x="1771" y="1"/>
                    <a:pt x="1652" y="1"/>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1" name="Google Shape;1099;p68"/>
            <p:cNvSpPr/>
            <p:nvPr/>
          </p:nvSpPr>
          <p:spPr>
            <a:xfrm>
              <a:off x="1928550" y="2323150"/>
              <a:ext cx="135025" cy="126900"/>
            </a:xfrm>
            <a:custGeom>
              <a:avLst/>
              <a:gdLst/>
              <a:ahLst/>
              <a:cxnLst/>
              <a:rect l="l" t="t" r="r" b="b"/>
              <a:pathLst>
                <a:path w="5401" h="5076" extrusionOk="0">
                  <a:moveTo>
                    <a:pt x="2867" y="1"/>
                  </a:moveTo>
                  <a:cubicBezTo>
                    <a:pt x="1693" y="1"/>
                    <a:pt x="635" y="806"/>
                    <a:pt x="372" y="2000"/>
                  </a:cubicBezTo>
                  <a:cubicBezTo>
                    <a:pt x="1" y="3344"/>
                    <a:pt x="858" y="4688"/>
                    <a:pt x="2226" y="4989"/>
                  </a:cubicBezTo>
                  <a:cubicBezTo>
                    <a:pt x="2439" y="5048"/>
                    <a:pt x="2652" y="5076"/>
                    <a:pt x="2861" y="5076"/>
                  </a:cubicBezTo>
                  <a:cubicBezTo>
                    <a:pt x="3972" y="5076"/>
                    <a:pt x="4976" y="4290"/>
                    <a:pt x="5308" y="3158"/>
                  </a:cubicBezTo>
                  <a:cubicBezTo>
                    <a:pt x="5401" y="2463"/>
                    <a:pt x="5308" y="1884"/>
                    <a:pt x="5007" y="1304"/>
                  </a:cubicBezTo>
                  <a:lnTo>
                    <a:pt x="4636" y="1513"/>
                  </a:lnTo>
                  <a:cubicBezTo>
                    <a:pt x="4821" y="1884"/>
                    <a:pt x="4914" y="2185"/>
                    <a:pt x="4914" y="2579"/>
                  </a:cubicBezTo>
                  <a:cubicBezTo>
                    <a:pt x="4914" y="3757"/>
                    <a:pt x="3953" y="4650"/>
                    <a:pt x="2810" y="4650"/>
                  </a:cubicBezTo>
                  <a:cubicBezTo>
                    <a:pt x="2649" y="4650"/>
                    <a:pt x="2485" y="4633"/>
                    <a:pt x="2318" y="4595"/>
                  </a:cubicBezTo>
                  <a:cubicBezTo>
                    <a:pt x="1345" y="4410"/>
                    <a:pt x="673" y="3529"/>
                    <a:pt x="673" y="2463"/>
                  </a:cubicBezTo>
                  <a:cubicBezTo>
                    <a:pt x="754" y="1285"/>
                    <a:pt x="1725" y="392"/>
                    <a:pt x="2807" y="392"/>
                  </a:cubicBezTo>
                  <a:cubicBezTo>
                    <a:pt x="2959" y="392"/>
                    <a:pt x="3114" y="410"/>
                    <a:pt x="3269" y="447"/>
                  </a:cubicBezTo>
                  <a:cubicBezTo>
                    <a:pt x="3755" y="632"/>
                    <a:pt x="4149" y="841"/>
                    <a:pt x="4427" y="1212"/>
                  </a:cubicBezTo>
                  <a:lnTo>
                    <a:pt x="4821" y="934"/>
                  </a:lnTo>
                  <a:cubicBezTo>
                    <a:pt x="4427" y="540"/>
                    <a:pt x="3964" y="262"/>
                    <a:pt x="3384" y="53"/>
                  </a:cubicBezTo>
                  <a:cubicBezTo>
                    <a:pt x="3211" y="18"/>
                    <a:pt x="3038" y="1"/>
                    <a:pt x="2867" y="1"/>
                  </a:cubicBez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2" name="Google Shape;1100;p68"/>
            <p:cNvSpPr/>
            <p:nvPr/>
          </p:nvSpPr>
          <p:spPr>
            <a:xfrm>
              <a:off x="1889750" y="2181925"/>
              <a:ext cx="14500" cy="14525"/>
            </a:xfrm>
            <a:custGeom>
              <a:avLst/>
              <a:gdLst/>
              <a:ahLst/>
              <a:cxnLst/>
              <a:rect l="l" t="t" r="r" b="b"/>
              <a:pathLst>
                <a:path w="580" h="581" extrusionOk="0">
                  <a:moveTo>
                    <a:pt x="301" y="1"/>
                  </a:moveTo>
                  <a:lnTo>
                    <a:pt x="0" y="302"/>
                  </a:lnTo>
                  <a:lnTo>
                    <a:pt x="301" y="580"/>
                  </a:lnTo>
                  <a:lnTo>
                    <a:pt x="580" y="302"/>
                  </a:lnTo>
                  <a:lnTo>
                    <a:pt x="301"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3" name="Google Shape;1101;p68"/>
            <p:cNvSpPr/>
            <p:nvPr/>
          </p:nvSpPr>
          <p:spPr>
            <a:xfrm>
              <a:off x="1792975" y="2278700"/>
              <a:ext cx="14525" cy="14500"/>
            </a:xfrm>
            <a:custGeom>
              <a:avLst/>
              <a:gdLst/>
              <a:ahLst/>
              <a:cxnLst/>
              <a:rect l="l" t="t" r="r" b="b"/>
              <a:pathLst>
                <a:path w="581" h="580" extrusionOk="0">
                  <a:moveTo>
                    <a:pt x="302" y="0"/>
                  </a:moveTo>
                  <a:lnTo>
                    <a:pt x="1" y="301"/>
                  </a:lnTo>
                  <a:lnTo>
                    <a:pt x="302" y="580"/>
                  </a:lnTo>
                  <a:lnTo>
                    <a:pt x="580" y="301"/>
                  </a:lnTo>
                  <a:lnTo>
                    <a:pt x="302"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4" name="Google Shape;1102;p68"/>
            <p:cNvSpPr/>
            <p:nvPr/>
          </p:nvSpPr>
          <p:spPr>
            <a:xfrm>
              <a:off x="1889750" y="2278700"/>
              <a:ext cx="14500" cy="14500"/>
            </a:xfrm>
            <a:custGeom>
              <a:avLst/>
              <a:gdLst/>
              <a:ahLst/>
              <a:cxnLst/>
              <a:rect l="l" t="t" r="r" b="b"/>
              <a:pathLst>
                <a:path w="580" h="580" extrusionOk="0">
                  <a:moveTo>
                    <a:pt x="301" y="0"/>
                  </a:moveTo>
                  <a:lnTo>
                    <a:pt x="0" y="301"/>
                  </a:lnTo>
                  <a:lnTo>
                    <a:pt x="301" y="580"/>
                  </a:lnTo>
                  <a:lnTo>
                    <a:pt x="580" y="301"/>
                  </a:lnTo>
                  <a:lnTo>
                    <a:pt x="301" y="0"/>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5" name="Google Shape;1103;p68"/>
            <p:cNvSpPr/>
            <p:nvPr/>
          </p:nvSpPr>
          <p:spPr>
            <a:xfrm>
              <a:off x="1792975" y="2181925"/>
              <a:ext cx="14525" cy="14525"/>
            </a:xfrm>
            <a:custGeom>
              <a:avLst/>
              <a:gdLst/>
              <a:ahLst/>
              <a:cxnLst/>
              <a:rect l="l" t="t" r="r" b="b"/>
              <a:pathLst>
                <a:path w="581" h="581" extrusionOk="0">
                  <a:moveTo>
                    <a:pt x="302" y="1"/>
                  </a:moveTo>
                  <a:lnTo>
                    <a:pt x="1" y="302"/>
                  </a:lnTo>
                  <a:lnTo>
                    <a:pt x="302" y="580"/>
                  </a:lnTo>
                  <a:lnTo>
                    <a:pt x="580" y="302"/>
                  </a:lnTo>
                  <a:lnTo>
                    <a:pt x="302"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6" name="Google Shape;1104;p68"/>
            <p:cNvSpPr/>
            <p:nvPr/>
          </p:nvSpPr>
          <p:spPr>
            <a:xfrm>
              <a:off x="2010250" y="2300700"/>
              <a:ext cx="12200" cy="11625"/>
            </a:xfrm>
            <a:custGeom>
              <a:avLst/>
              <a:gdLst/>
              <a:ahLst/>
              <a:cxnLst/>
              <a:rect l="l" t="t" r="r" b="b"/>
              <a:pathLst>
                <a:path w="488" h="465" extrusionOk="0">
                  <a:moveTo>
                    <a:pt x="116" y="1"/>
                  </a:moveTo>
                  <a:lnTo>
                    <a:pt x="1" y="372"/>
                  </a:lnTo>
                  <a:lnTo>
                    <a:pt x="395" y="464"/>
                  </a:lnTo>
                  <a:lnTo>
                    <a:pt x="487" y="94"/>
                  </a:lnTo>
                  <a:lnTo>
                    <a:pt x="116"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7" name="Google Shape;1105;p68"/>
            <p:cNvSpPr/>
            <p:nvPr/>
          </p:nvSpPr>
          <p:spPr>
            <a:xfrm>
              <a:off x="1974325" y="2460025"/>
              <a:ext cx="12200" cy="11625"/>
            </a:xfrm>
            <a:custGeom>
              <a:avLst/>
              <a:gdLst/>
              <a:ahLst/>
              <a:cxnLst/>
              <a:rect l="l" t="t" r="r" b="b"/>
              <a:pathLst>
                <a:path w="488" h="465" extrusionOk="0">
                  <a:moveTo>
                    <a:pt x="93" y="1"/>
                  </a:moveTo>
                  <a:lnTo>
                    <a:pt x="1" y="372"/>
                  </a:lnTo>
                  <a:lnTo>
                    <a:pt x="395" y="464"/>
                  </a:lnTo>
                  <a:lnTo>
                    <a:pt x="487" y="94"/>
                  </a:lnTo>
                  <a:lnTo>
                    <a:pt x="93"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8" name="Google Shape;1106;p68"/>
            <p:cNvSpPr/>
            <p:nvPr/>
          </p:nvSpPr>
          <p:spPr>
            <a:xfrm>
              <a:off x="2073400" y="2399200"/>
              <a:ext cx="12200" cy="12200"/>
            </a:xfrm>
            <a:custGeom>
              <a:avLst/>
              <a:gdLst/>
              <a:ahLst/>
              <a:cxnLst/>
              <a:rect l="l" t="t" r="r" b="b"/>
              <a:pathLst>
                <a:path w="488" h="488" extrusionOk="0">
                  <a:moveTo>
                    <a:pt x="93" y="1"/>
                  </a:moveTo>
                  <a:lnTo>
                    <a:pt x="1" y="395"/>
                  </a:lnTo>
                  <a:lnTo>
                    <a:pt x="371" y="487"/>
                  </a:lnTo>
                  <a:lnTo>
                    <a:pt x="487" y="116"/>
                  </a:lnTo>
                  <a:lnTo>
                    <a:pt x="93"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59" name="Google Shape;1107;p68"/>
            <p:cNvSpPr/>
            <p:nvPr/>
          </p:nvSpPr>
          <p:spPr>
            <a:xfrm>
              <a:off x="1914075" y="2363275"/>
              <a:ext cx="12200" cy="12200"/>
            </a:xfrm>
            <a:custGeom>
              <a:avLst/>
              <a:gdLst/>
              <a:ahLst/>
              <a:cxnLst/>
              <a:rect l="l" t="t" r="r" b="b"/>
              <a:pathLst>
                <a:path w="488" h="488" extrusionOk="0">
                  <a:moveTo>
                    <a:pt x="93" y="1"/>
                  </a:moveTo>
                  <a:lnTo>
                    <a:pt x="1" y="395"/>
                  </a:lnTo>
                  <a:lnTo>
                    <a:pt x="371" y="487"/>
                  </a:lnTo>
                  <a:lnTo>
                    <a:pt x="487" y="93"/>
                  </a:lnTo>
                  <a:lnTo>
                    <a:pt x="93" y="1"/>
                  </a:lnTo>
                  <a:close/>
                </a:path>
              </a:pathLst>
            </a:custGeom>
            <a:solidFill>
              <a:schemeClr val="dk2"/>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8FFAC0-A53B-4FF4-A8A4-8B7403C0F74C}"/>
                  </a:ext>
                </a:extLst>
              </p:cNvPr>
              <p:cNvGraphicFramePr>
                <a:graphicFrameLocks noChangeAspect="1"/>
              </p:cNvGraphicFramePr>
              <p:nvPr/>
            </p:nvGraphicFramePr>
            <p:xfrm>
              <a:off x="5110684" y="798987"/>
              <a:ext cx="411824" cy="583821"/>
            </p:xfrm>
            <a:graphic>
              <a:graphicData uri="http://schemas.microsoft.com/office/powerpoint/2016/slidezoom">
                <pslz:sldZm>
                  <pslz:sldZmObj sldId="281" cId="4151971378">
                    <pslz:zmPr id="{1FF9AF4D-2DF6-435E-8D29-A01E7F9CC7D3}"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411824" cy="583821"/>
                        </a:xfrm>
                        <a:prstGeom prst="rect">
                          <a:avLst/>
                        </a:prstGeom>
                        <a:ln w="3175">
                          <a:no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A58FFAC0-A53B-4FF4-A8A4-8B7403C0F74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110684" y="798987"/>
                <a:ext cx="411824" cy="5838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1FDB9CA0-1B3A-E601-6478-98BE4B2697B9}"/>
                  </a:ext>
                </a:extLst>
              </p:cNvPr>
              <p:cNvGraphicFramePr>
                <a:graphicFrameLocks noChangeAspect="1"/>
              </p:cNvGraphicFramePr>
              <p:nvPr/>
            </p:nvGraphicFramePr>
            <p:xfrm>
              <a:off x="5651396" y="2199060"/>
              <a:ext cx="423869" cy="600898"/>
            </p:xfrm>
            <a:graphic>
              <a:graphicData uri="http://schemas.microsoft.com/office/powerpoint/2016/slidezoom">
                <pslz:sldZm>
                  <pslz:sldZmObj sldId="282" cId="2204562140">
                    <pslz:zmPr id="{DFF9B6C1-9635-4F73-BFEC-90DBD43089F1}"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423869" cy="600898"/>
                        </a:xfrm>
                        <a:prstGeom prst="rect">
                          <a:avLst/>
                        </a:prstGeom>
                        <a:ln w="3175">
                          <a:no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1FDB9CA0-1B3A-E601-6478-98BE4B2697B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651396" y="2199060"/>
                <a:ext cx="423869" cy="60089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307EDFB7-AAE0-2142-3A16-150D978DFD83}"/>
                  </a:ext>
                </a:extLst>
              </p:cNvPr>
              <p:cNvGraphicFramePr>
                <a:graphicFrameLocks noChangeAspect="1"/>
              </p:cNvGraphicFramePr>
              <p:nvPr/>
            </p:nvGraphicFramePr>
            <p:xfrm>
              <a:off x="5110684" y="3630928"/>
              <a:ext cx="453524" cy="642938"/>
            </p:xfrm>
            <a:graphic>
              <a:graphicData uri="http://schemas.microsoft.com/office/powerpoint/2016/slidezoom">
                <pslz:sldZm>
                  <pslz:sldZmObj sldId="283" cId="2866019536">
                    <pslz:zmPr id="{F9EAF6C0-63C0-4C0B-96A8-C7CDBB3E643D}"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453524" cy="642938"/>
                        </a:xfrm>
                        <a:prstGeom prst="rect">
                          <a:avLst/>
                        </a:prstGeom>
                        <a:ln w="3175">
                          <a:noFill/>
                        </a:ln>
                      </p166:spPr>
                    </pslz:zmPr>
                  </pslz:sldZmObj>
                </pslz:sldZm>
              </a:graphicData>
            </a:graphic>
          </p:graphicFrame>
        </mc:Choice>
        <mc:Fallback xmlns="">
          <p:pic>
            <p:nvPicPr>
              <p:cNvPr id="11" name="Slide Zoom 10">
                <a:hlinkClick r:id="rId6" action="ppaction://hlinksldjump"/>
                <a:extLst>
                  <a:ext uri="{FF2B5EF4-FFF2-40B4-BE49-F238E27FC236}">
                    <a16:creationId xmlns:a16="http://schemas.microsoft.com/office/drawing/2014/main" id="{307EDFB7-AAE0-2142-3A16-150D978DFD83}"/>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110684" y="3630928"/>
                <a:ext cx="453524" cy="642938"/>
              </a:xfrm>
              <a:prstGeom prst="rect">
                <a:avLst/>
              </a:prstGeom>
              <a:ln w="3175">
                <a:noFill/>
              </a:ln>
            </p:spPr>
          </p:pic>
        </mc:Fallback>
      </mc:AlternateContent>
    </p:spTree>
    <p:extLst>
      <p:ext uri="{BB962C8B-B14F-4D97-AF65-F5344CB8AC3E}">
        <p14:creationId xmlns:p14="http://schemas.microsoft.com/office/powerpoint/2010/main" val="10214168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r>
              <a:rPr lang="en" dirty="0"/>
              <a:t>Audio Story</a:t>
            </a:r>
            <a:endParaRPr dirty="0"/>
          </a:p>
        </p:txBody>
      </p:sp>
      <p:pic>
        <p:nvPicPr>
          <p:cNvPr id="46" name="Picture 45"/>
          <p:cNvPicPr>
            <a:picLocks noChangeAspect="1"/>
          </p:cNvPicPr>
          <p:nvPr/>
        </p:nvPicPr>
        <p:blipFill rotWithShape="1">
          <a:blip r:embed="rId3" cstate="print">
            <a:extLst>
              <a:ext uri="{28A0092B-C50C-407E-A947-70E740481C1C}">
                <a14:useLocalDpi xmlns:a14="http://schemas.microsoft.com/office/drawing/2010/main" val="0"/>
              </a:ext>
            </a:extLst>
          </a:blip>
          <a:srcRect l="35552" t="39307" r="40422" b="37403"/>
          <a:stretch/>
        </p:blipFill>
        <p:spPr>
          <a:xfrm>
            <a:off x="192475" y="1232807"/>
            <a:ext cx="4379576" cy="2653393"/>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35498" t="39480" r="40422" b="39914"/>
          <a:stretch/>
        </p:blipFill>
        <p:spPr>
          <a:xfrm>
            <a:off x="4492758" y="2686048"/>
            <a:ext cx="4487957" cy="2400302"/>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61742" t="44935" r="24713" b="30476"/>
          <a:stretch/>
        </p:blipFill>
        <p:spPr>
          <a:xfrm rot="9036221" flipV="1">
            <a:off x="4711507" y="1462007"/>
            <a:ext cx="1021769" cy="1159329"/>
          </a:xfrm>
          <a:prstGeom prst="rect">
            <a:avLst/>
          </a:prstGeom>
        </p:spPr>
      </p:pic>
    </p:spTree>
    <p:extLst>
      <p:ext uri="{BB962C8B-B14F-4D97-AF65-F5344CB8AC3E}">
        <p14:creationId xmlns:p14="http://schemas.microsoft.com/office/powerpoint/2010/main" val="415197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4"/>
          <p:cNvSpPr txBox="1">
            <a:spLocks noGrp="1"/>
          </p:cNvSpPr>
          <p:nvPr>
            <p:ph type="title"/>
          </p:nvPr>
        </p:nvSpPr>
        <p:spPr>
          <a:xfrm>
            <a:off x="1571800" y="2025975"/>
            <a:ext cx="5997300" cy="841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3000" dirty="0"/>
          </a:p>
          <a:p>
            <a:pPr marL="0" lvl="0" indent="0" algn="ctr" rtl="0">
              <a:spcBef>
                <a:spcPts val="0"/>
              </a:spcBef>
              <a:spcAft>
                <a:spcPts val="0"/>
              </a:spcAft>
              <a:buNone/>
            </a:pPr>
            <a:r>
              <a:rPr lang="en" sz="4800" dirty="0"/>
              <a:t>Problem Definition</a:t>
            </a:r>
            <a:endParaRPr sz="4800" dirty="0"/>
          </a:p>
        </p:txBody>
      </p:sp>
      <p:cxnSp>
        <p:nvCxnSpPr>
          <p:cNvPr id="436" name="Google Shape;436;p44"/>
          <p:cNvCxnSpPr>
            <a:endCxn id="437" idx="1"/>
          </p:cNvCxnSpPr>
          <p:nvPr/>
        </p:nvCxnSpPr>
        <p:spPr>
          <a:xfrm>
            <a:off x="-82075" y="3833650"/>
            <a:ext cx="2276400" cy="0"/>
          </a:xfrm>
          <a:prstGeom prst="straightConnector1">
            <a:avLst/>
          </a:prstGeom>
          <a:noFill/>
          <a:ln w="9525" cap="flat" cmpd="sng">
            <a:solidFill>
              <a:schemeClr val="accent3"/>
            </a:solidFill>
            <a:prstDash val="solid"/>
            <a:round/>
            <a:headEnd type="none" w="med" len="med"/>
            <a:tailEnd type="none" w="med" len="med"/>
          </a:ln>
        </p:spPr>
      </p:cxnSp>
      <p:sp>
        <p:nvSpPr>
          <p:cNvPr id="437" name="Google Shape;437;p44"/>
          <p:cNvSpPr txBox="1">
            <a:spLocks noGrp="1"/>
          </p:cNvSpPr>
          <p:nvPr>
            <p:ph type="subTitle" idx="1"/>
          </p:nvPr>
        </p:nvSpPr>
        <p:spPr>
          <a:xfrm>
            <a:off x="2194325" y="3570400"/>
            <a:ext cx="47553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Statement</a:t>
            </a:r>
            <a:endParaRPr/>
          </a:p>
        </p:txBody>
      </p:sp>
      <p:sp>
        <p:nvSpPr>
          <p:cNvPr id="438" name="Google Shape;438;p44"/>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4"/>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4"/>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41" name="Google Shape;441;p44"/>
          <p:cNvCxnSpPr>
            <a:stCxn id="437" idx="3"/>
          </p:cNvCxnSpPr>
          <p:nvPr/>
        </p:nvCxnSpPr>
        <p:spPr>
          <a:xfrm>
            <a:off x="6949625" y="38336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442" name="Google Shape;442;p44"/>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 calcmode="lin" valueType="num">
                                      <p:cBhvr additive="base">
                                        <p:cTn id="7" dur="1000"/>
                                        <p:tgtEl>
                                          <p:spTgt spid="438"/>
                                        </p:tgtEl>
                                        <p:attrNameLst>
                                          <p:attrName>ppt_w</p:attrName>
                                        </p:attrNameLst>
                                      </p:cBhvr>
                                      <p:tavLst>
                                        <p:tav tm="0">
                                          <p:val>
                                            <p:strVal val="0"/>
                                          </p:val>
                                        </p:tav>
                                        <p:tav tm="100000">
                                          <p:val>
                                            <p:strVal val="#ppt_w"/>
                                          </p:val>
                                        </p:tav>
                                      </p:tavLst>
                                    </p:anim>
                                    <p:anim calcmode="lin" valueType="num">
                                      <p:cBhvr additive="base">
                                        <p:cTn id="8" dur="1000"/>
                                        <p:tgtEl>
                                          <p:spTgt spid="43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42"/>
                                        </p:tgtEl>
                                        <p:attrNameLst>
                                          <p:attrName>style.visibility</p:attrName>
                                        </p:attrNameLst>
                                      </p:cBhvr>
                                      <p:to>
                                        <p:strVal val="visible"/>
                                      </p:to>
                                    </p:set>
                                    <p:anim calcmode="lin" valueType="num">
                                      <p:cBhvr additive="base">
                                        <p:cTn id="11" dur="1000"/>
                                        <p:tgtEl>
                                          <p:spTgt spid="442"/>
                                        </p:tgtEl>
                                        <p:attrNameLst>
                                          <p:attrName>ppt_w</p:attrName>
                                        </p:attrNameLst>
                                      </p:cBhvr>
                                      <p:tavLst>
                                        <p:tav tm="0">
                                          <p:val>
                                            <p:strVal val="0"/>
                                          </p:val>
                                        </p:tav>
                                        <p:tav tm="100000">
                                          <p:val>
                                            <p:strVal val="#ppt_w"/>
                                          </p:val>
                                        </p:tav>
                                      </p:tavLst>
                                    </p:anim>
                                    <p:anim calcmode="lin" valueType="num">
                                      <p:cBhvr additive="base">
                                        <p:cTn id="12" dur="1000"/>
                                        <p:tgtEl>
                                          <p:spTgt spid="44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r>
              <a:rPr lang="en" dirty="0"/>
              <a:t>Wheel of emotions</a:t>
            </a:r>
            <a:endParaRPr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5303" t="26061" r="29221" b="27532"/>
          <a:stretch/>
        </p:blipFill>
        <p:spPr>
          <a:xfrm>
            <a:off x="3612696" y="1083600"/>
            <a:ext cx="2098222" cy="3932329"/>
          </a:xfrm>
          <a:prstGeom prst="rect">
            <a:avLst/>
          </a:prstGeom>
        </p:spPr>
      </p:pic>
    </p:spTree>
    <p:extLst>
      <p:ext uri="{BB962C8B-B14F-4D97-AF65-F5344CB8AC3E}">
        <p14:creationId xmlns:p14="http://schemas.microsoft.com/office/powerpoint/2010/main" val="2204562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r>
              <a:rPr lang="en" dirty="0"/>
              <a:t>Match feeling with related objects</a:t>
            </a:r>
            <a:endParaRPr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6147" t="40952" r="40909" b="38355"/>
          <a:stretch/>
        </p:blipFill>
        <p:spPr>
          <a:xfrm>
            <a:off x="2094140" y="1551214"/>
            <a:ext cx="4645478" cy="2618561"/>
          </a:xfrm>
          <a:prstGeom prst="rect">
            <a:avLst/>
          </a:prstGeom>
        </p:spPr>
      </p:pic>
    </p:spTree>
    <p:extLst>
      <p:ext uri="{BB962C8B-B14F-4D97-AF65-F5344CB8AC3E}">
        <p14:creationId xmlns:p14="http://schemas.microsoft.com/office/powerpoint/2010/main" val="2866019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p:nvPr/>
        </p:nvSpPr>
        <p:spPr>
          <a:xfrm>
            <a:off x="719975"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8" name="Google Shape;798;p63"/>
          <p:cNvSpPr/>
          <p:nvPr/>
        </p:nvSpPr>
        <p:spPr>
          <a:xfrm>
            <a:off x="2702908"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9" name="Google Shape;799;p63"/>
          <p:cNvSpPr/>
          <p:nvPr/>
        </p:nvSpPr>
        <p:spPr>
          <a:xfrm>
            <a:off x="4685842"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0" name="Google Shape;800;p63"/>
          <p:cNvSpPr/>
          <p:nvPr/>
        </p:nvSpPr>
        <p:spPr>
          <a:xfrm>
            <a:off x="6668775" y="1407625"/>
            <a:ext cx="1744500" cy="3899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1" name="Google Shape;801;p63"/>
          <p:cNvSpPr txBox="1"/>
          <p:nvPr/>
        </p:nvSpPr>
        <p:spPr>
          <a:xfrm>
            <a:off x="738027"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Oct/Nov</a:t>
            </a:r>
            <a:endParaRPr sz="2500" dirty="0">
              <a:solidFill>
                <a:srgbClr val="333A56"/>
              </a:solidFill>
              <a:latin typeface="Tenor Sans"/>
              <a:ea typeface="Tenor Sans"/>
              <a:cs typeface="Tenor Sans"/>
              <a:sym typeface="Tenor Sans"/>
            </a:endParaRPr>
          </a:p>
        </p:txBody>
      </p:sp>
      <p:sp>
        <p:nvSpPr>
          <p:cNvPr id="802" name="Google Shape;802;p63"/>
          <p:cNvSpPr txBox="1"/>
          <p:nvPr/>
        </p:nvSpPr>
        <p:spPr>
          <a:xfrm>
            <a:off x="701923" y="4297207"/>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Design Phase</a:t>
            </a:r>
            <a:endParaRPr dirty="0">
              <a:solidFill>
                <a:srgbClr val="333A56"/>
              </a:solidFill>
              <a:latin typeface="Nunito"/>
              <a:ea typeface="Nunito"/>
              <a:cs typeface="Nunito"/>
              <a:sym typeface="Nunito"/>
            </a:endParaRPr>
          </a:p>
        </p:txBody>
      </p:sp>
      <p:sp>
        <p:nvSpPr>
          <p:cNvPr id="803" name="Google Shape;803;p63"/>
          <p:cNvSpPr txBox="1"/>
          <p:nvPr/>
        </p:nvSpPr>
        <p:spPr>
          <a:xfrm>
            <a:off x="2749940"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Nov/Dec</a:t>
            </a:r>
            <a:endParaRPr sz="2500" dirty="0">
              <a:solidFill>
                <a:srgbClr val="333A56"/>
              </a:solidFill>
              <a:latin typeface="Tenor Sans"/>
              <a:ea typeface="Tenor Sans"/>
              <a:cs typeface="Tenor Sans"/>
              <a:sym typeface="Tenor Sans"/>
            </a:endParaRPr>
          </a:p>
        </p:txBody>
      </p:sp>
      <p:sp>
        <p:nvSpPr>
          <p:cNvPr id="804" name="Google Shape;804;p63"/>
          <p:cNvSpPr txBox="1"/>
          <p:nvPr/>
        </p:nvSpPr>
        <p:spPr>
          <a:xfrm>
            <a:off x="2717225" y="429971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Learning Phase</a:t>
            </a:r>
            <a:endParaRPr dirty="0">
              <a:solidFill>
                <a:srgbClr val="333A56"/>
              </a:solidFill>
              <a:latin typeface="Nunito"/>
              <a:ea typeface="Nunito"/>
              <a:cs typeface="Nunito"/>
              <a:sym typeface="Nunito"/>
            </a:endParaRPr>
          </a:p>
        </p:txBody>
      </p:sp>
      <p:sp>
        <p:nvSpPr>
          <p:cNvPr id="805" name="Google Shape;805;p63"/>
          <p:cNvSpPr txBox="1"/>
          <p:nvPr/>
        </p:nvSpPr>
        <p:spPr>
          <a:xfrm>
            <a:off x="4732873" y="3442662"/>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Dec/Mar</a:t>
            </a:r>
          </a:p>
        </p:txBody>
      </p:sp>
      <p:sp>
        <p:nvSpPr>
          <p:cNvPr id="806" name="Google Shape;806;p63"/>
          <p:cNvSpPr txBox="1"/>
          <p:nvPr/>
        </p:nvSpPr>
        <p:spPr>
          <a:xfrm>
            <a:off x="6679500" y="3449076"/>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Apr/May</a:t>
            </a:r>
          </a:p>
        </p:txBody>
      </p:sp>
      <p:sp>
        <p:nvSpPr>
          <p:cNvPr id="807" name="Google Shape;807;p63"/>
          <p:cNvSpPr txBox="1"/>
          <p:nvPr/>
        </p:nvSpPr>
        <p:spPr>
          <a:xfrm>
            <a:off x="6668775" y="432630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Mobile Developement</a:t>
            </a:r>
            <a:endParaRPr dirty="0">
              <a:solidFill>
                <a:srgbClr val="333A56"/>
              </a:solidFill>
              <a:latin typeface="Nunito"/>
              <a:ea typeface="Nunito"/>
              <a:cs typeface="Nunito"/>
              <a:sym typeface="Nunito"/>
            </a:endParaRPr>
          </a:p>
        </p:txBody>
      </p:sp>
      <p:sp>
        <p:nvSpPr>
          <p:cNvPr id="808" name="Google Shape;808;p63"/>
          <p:cNvSpPr txBox="1"/>
          <p:nvPr/>
        </p:nvSpPr>
        <p:spPr>
          <a:xfrm>
            <a:off x="4740301" y="4326300"/>
            <a:ext cx="1706109"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Development Phase</a:t>
            </a:r>
            <a:endParaRPr dirty="0">
              <a:solidFill>
                <a:srgbClr val="333A56"/>
              </a:solidFill>
              <a:latin typeface="Nunito"/>
              <a:ea typeface="Nunito"/>
              <a:cs typeface="Nunito"/>
              <a:sym typeface="Nunito"/>
            </a:endParaRPr>
          </a:p>
        </p:txBody>
      </p:sp>
      <p:cxnSp>
        <p:nvCxnSpPr>
          <p:cNvPr id="809" name="Google Shape;809;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63"/>
          <p:cNvSpPr/>
          <p:nvPr/>
        </p:nvSpPr>
        <p:spPr>
          <a:xfrm>
            <a:off x="1154525"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1" name="Google Shape;811;p63"/>
          <p:cNvSpPr/>
          <p:nvPr/>
        </p:nvSpPr>
        <p:spPr>
          <a:xfrm>
            <a:off x="3137450"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2" name="Google Shape;812;p63"/>
          <p:cNvSpPr/>
          <p:nvPr/>
        </p:nvSpPr>
        <p:spPr>
          <a:xfrm>
            <a:off x="5120388"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3" name="Google Shape;813;p63"/>
          <p:cNvSpPr/>
          <p:nvPr/>
        </p:nvSpPr>
        <p:spPr>
          <a:xfrm>
            <a:off x="7103350" y="1793226"/>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dirty="0">
              <a:ea typeface="+mn-ea"/>
            </a:endParaRPr>
          </a:p>
        </p:txBody>
      </p:sp>
      <p:sp>
        <p:nvSpPr>
          <p:cNvPr id="845" name="Google Shape;845;p63"/>
          <p:cNvSpPr/>
          <p:nvPr/>
        </p:nvSpPr>
        <p:spPr>
          <a:xfrm>
            <a:off x="1450350"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defTabSz="685800"/>
            <a:endParaRPr>
              <a:ea typeface="+mn-ea"/>
            </a:endParaRPr>
          </a:p>
        </p:txBody>
      </p:sp>
      <p:sp>
        <p:nvSpPr>
          <p:cNvPr id="846" name="Google Shape;846;p63"/>
          <p:cNvSpPr/>
          <p:nvPr/>
        </p:nvSpPr>
        <p:spPr>
          <a:xfrm>
            <a:off x="3436850"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47" name="Google Shape;847;p63"/>
          <p:cNvSpPr/>
          <p:nvPr/>
        </p:nvSpPr>
        <p:spPr>
          <a:xfrm>
            <a:off x="5423350"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defTabSz="685800"/>
            <a:endParaRPr>
              <a:ea typeface="+mn-ea"/>
            </a:endParaRPr>
          </a:p>
        </p:txBody>
      </p:sp>
      <p:sp>
        <p:nvSpPr>
          <p:cNvPr id="848" name="Google Shape;848;p63"/>
          <p:cNvSpPr/>
          <p:nvPr/>
        </p:nvSpPr>
        <p:spPr>
          <a:xfrm>
            <a:off x="740985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defTabSz="685800"/>
            <a:endParaRPr>
              <a:ea typeface="+mn-ea"/>
            </a:endParaRPr>
          </a:p>
        </p:txBody>
      </p:sp>
      <p:sp>
        <p:nvSpPr>
          <p:cNvPr id="849" name="Google Shape;849;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r>
              <a:rPr lang="en" dirty="0"/>
              <a:t>MOBILE APP TIMELINE</a:t>
            </a:r>
            <a:endParaRPr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148D04F-D3BF-2E84-4A93-DD8BA684C3B4}"/>
                  </a:ext>
                </a:extLst>
              </p:cNvPr>
              <p:cNvGraphicFramePr>
                <a:graphicFrameLocks noChangeAspect="1"/>
              </p:cNvGraphicFramePr>
              <p:nvPr/>
            </p:nvGraphicFramePr>
            <p:xfrm>
              <a:off x="1288419" y="1953831"/>
              <a:ext cx="622903" cy="617920"/>
            </p:xfrm>
            <a:graphic>
              <a:graphicData uri="http://schemas.microsoft.com/office/powerpoint/2016/slidezoom">
                <pslz:sldZm>
                  <pslz:sldZmObj sldId="276" cId="518987395">
                    <pslz:zmPr id="{3E8D697F-7ED0-4B09-87BA-7366854AA82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2903" cy="617920"/>
                        </a:xfrm>
                        <a:prstGeom prst="rect">
                          <a:avLst/>
                        </a:prstGeom>
                        <a:ln w="3175">
                          <a:no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148D04F-D3BF-2E84-4A93-DD8BA684C3B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88419" y="1953831"/>
                <a:ext cx="622903" cy="61792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AAA2B2-EABB-2F71-6956-DDADAC4D7017}"/>
                  </a:ext>
                </a:extLst>
              </p:cNvPr>
              <p:cNvGraphicFramePr>
                <a:graphicFrameLocks noChangeAspect="1"/>
              </p:cNvGraphicFramePr>
              <p:nvPr/>
            </p:nvGraphicFramePr>
            <p:xfrm>
              <a:off x="3303190" y="1871499"/>
              <a:ext cx="545162" cy="738799"/>
            </p:xfrm>
            <a:graphic>
              <a:graphicData uri="http://schemas.microsoft.com/office/powerpoint/2016/slidezoom">
                <pslz:sldZm>
                  <pslz:sldZmObj sldId="278" cId="2761608">
                    <pslz:zmPr id="{9391578F-2E4B-4F48-A731-E15DE337178E}"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45162" cy="738799"/>
                        </a:xfrm>
                        <a:prstGeom prst="rect">
                          <a:avLst/>
                        </a:prstGeom>
                        <a:ln w="3175">
                          <a:noFill/>
                        </a:ln>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1CAAA2B2-EABB-2F71-6956-DDADAC4D701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303190" y="1871499"/>
                <a:ext cx="545162" cy="738799"/>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50FD7D2-F7F6-255D-6E5C-F57A28DA43F3}"/>
                  </a:ext>
                </a:extLst>
              </p:cNvPr>
              <p:cNvGraphicFramePr>
                <a:graphicFrameLocks noChangeAspect="1"/>
              </p:cNvGraphicFramePr>
              <p:nvPr/>
            </p:nvGraphicFramePr>
            <p:xfrm>
              <a:off x="5240739" y="1897183"/>
              <a:ext cx="669298" cy="674567"/>
            </p:xfrm>
            <a:graphic>
              <a:graphicData uri="http://schemas.microsoft.com/office/powerpoint/2016/slidezoom">
                <pslz:sldZm>
                  <pslz:sldZmObj sldId="280" cId="1021416890">
                    <pslz:zmPr id="{44BC0CBD-F8AC-4521-9C30-744331572CDC}"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669298" cy="674567"/>
                        </a:xfrm>
                        <a:prstGeom prst="rect">
                          <a:avLst/>
                        </a:prstGeom>
                        <a:ln w="3175">
                          <a:noFill/>
                        </a:ln>
                      </p166:spPr>
                    </pslz:zmPr>
                  </pslz:sldZmObj>
                </pslz:sldZm>
              </a:graphicData>
            </a:graphic>
          </p:graphicFrame>
        </mc:Choice>
        <mc:Fallback xmlns="">
          <p:pic>
            <p:nvPicPr>
              <p:cNvPr id="5" name="Slide Zoom 4">
                <a:hlinkClick r:id="rId10" action="ppaction://hlinksldjump"/>
                <a:extLst>
                  <a:ext uri="{FF2B5EF4-FFF2-40B4-BE49-F238E27FC236}">
                    <a16:creationId xmlns:a16="http://schemas.microsoft.com/office/drawing/2014/main" id="{B50FD7D2-F7F6-255D-6E5C-F57A28DA43F3}"/>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240739" y="1897183"/>
                <a:ext cx="669298" cy="67456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4C5A06D-A79D-8BB1-BA33-F237D7E4F0CC}"/>
                  </a:ext>
                </a:extLst>
              </p:cNvPr>
              <p:cNvGraphicFramePr>
                <a:graphicFrameLocks noChangeAspect="1"/>
              </p:cNvGraphicFramePr>
              <p:nvPr/>
            </p:nvGraphicFramePr>
            <p:xfrm>
              <a:off x="7328021" y="1887165"/>
              <a:ext cx="419483" cy="694600"/>
            </p:xfrm>
            <a:graphic>
              <a:graphicData uri="http://schemas.microsoft.com/office/powerpoint/2016/slidezoom">
                <pslz:sldZm>
                  <pslz:sldZmObj sldId="284" cId="734681061">
                    <pslz:zmPr id="{CF791FB4-84C9-43FF-9093-CED90A383B37}"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419483" cy="694600"/>
                        </a:xfrm>
                        <a:prstGeom prst="rect">
                          <a:avLst/>
                        </a:prstGeom>
                        <a:ln w="3175">
                          <a:noFill/>
                        </a:ln>
                      </p166:spPr>
                    </pslz:zmPr>
                  </pslz:sldZmObj>
                </pslz:sldZm>
              </a:graphicData>
            </a:graphic>
          </p:graphicFrame>
        </mc:Choice>
        <mc:Fallback xmlns="">
          <p:pic>
            <p:nvPicPr>
              <p:cNvPr id="6" name="Slide Zoom 5">
                <a:hlinkClick r:id="rId13" action="ppaction://hlinksldjump"/>
                <a:extLst>
                  <a:ext uri="{FF2B5EF4-FFF2-40B4-BE49-F238E27FC236}">
                    <a16:creationId xmlns:a16="http://schemas.microsoft.com/office/drawing/2014/main" id="{24C5A06D-A79D-8BB1-BA33-F237D7E4F0CC}"/>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328021" y="1887165"/>
                <a:ext cx="419483" cy="694600"/>
              </a:xfrm>
              <a:prstGeom prst="rect">
                <a:avLst/>
              </a:prstGeom>
              <a:ln w="3175">
                <a:noFill/>
              </a:ln>
            </p:spPr>
          </p:pic>
        </mc:Fallback>
      </mc:AlternateContent>
    </p:spTree>
    <p:extLst>
      <p:ext uri="{BB962C8B-B14F-4D97-AF65-F5344CB8AC3E}">
        <p14:creationId xmlns:p14="http://schemas.microsoft.com/office/powerpoint/2010/main" val="33079572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A56"/>
        </a:solidFill>
        <a:effectLst/>
      </p:bgPr>
    </p:bg>
    <p:spTree>
      <p:nvGrpSpPr>
        <p:cNvPr id="1" name=""/>
        <p:cNvGrpSpPr/>
        <p:nvPr/>
      </p:nvGrpSpPr>
      <p:grpSpPr>
        <a:xfrm>
          <a:off x="0" y="0"/>
          <a:ext cx="0" cy="0"/>
          <a:chOff x="0" y="0"/>
          <a:chExt cx="0" cy="0"/>
        </a:xfrm>
      </p:grpSpPr>
      <p:sp useBgFill="1">
        <p:nvSpPr>
          <p:cNvPr id="47" name="Oval 46">
            <a:extLst>
              <a:ext uri="{FF2B5EF4-FFF2-40B4-BE49-F238E27FC236}">
                <a16:creationId xmlns:a16="http://schemas.microsoft.com/office/drawing/2014/main" id="{B94CFE36-640D-49A7-A065-6B0062AEFCC2}"/>
              </a:ext>
            </a:extLst>
          </p:cNvPr>
          <p:cNvSpPr/>
          <p:nvPr/>
        </p:nvSpPr>
        <p:spPr>
          <a:xfrm>
            <a:off x="469136" y="669675"/>
            <a:ext cx="3803880" cy="3804150"/>
          </a:xfrm>
          <a:prstGeom prst="ellipse">
            <a:avLst/>
          </a:prstGeom>
          <a:ln>
            <a:solidFill>
              <a:srgbClr val="F7F5E6"/>
            </a:solidFill>
          </a:ln>
        </p:spPr>
        <p:style>
          <a:lnRef idx="2">
            <a:schemeClr val="dk1"/>
          </a:lnRef>
          <a:fillRef idx="1">
            <a:schemeClr val="lt1"/>
          </a:fillRef>
          <a:effectRef idx="0">
            <a:schemeClr val="dk1"/>
          </a:effectRef>
          <a:fontRef idx="minor">
            <a:schemeClr val="dk1"/>
          </a:fontRef>
        </p:style>
        <p:txBody>
          <a:bodyPr rtlCol="0" anchor="ctr"/>
          <a:lstStyle/>
          <a:p>
            <a:pPr algn="ctr" defTabSz="685800"/>
            <a:endParaRPr lang="en-ID" sz="1050">
              <a:ln w="0"/>
              <a:solidFill>
                <a:srgbClr val="000000"/>
              </a:solidFill>
              <a:effectLst>
                <a:outerShdw blurRad="38100" dist="19050" dir="2700000" algn="tl" rotWithShape="0">
                  <a:srgbClr val="000000">
                    <a:alpha val="40000"/>
                  </a:srgbClr>
                </a:outerShdw>
              </a:effectLst>
              <a:latin typeface="Arial"/>
            </a:endParaRPr>
          </a:p>
        </p:txBody>
      </p:sp>
      <p:sp>
        <p:nvSpPr>
          <p:cNvPr id="2" name="Oval 1">
            <a:extLst>
              <a:ext uri="{FF2B5EF4-FFF2-40B4-BE49-F238E27FC236}">
                <a16:creationId xmlns:a16="http://schemas.microsoft.com/office/drawing/2014/main" id="{7B0387AA-DB39-4CBF-B48A-C50391F248F2}"/>
              </a:ext>
            </a:extLst>
          </p:cNvPr>
          <p:cNvSpPr/>
          <p:nvPr/>
        </p:nvSpPr>
        <p:spPr>
          <a:xfrm>
            <a:off x="310252" y="516680"/>
            <a:ext cx="4110143" cy="4110143"/>
          </a:xfrm>
          <a:prstGeom prst="ellipse">
            <a:avLst/>
          </a:prstGeom>
          <a:noFill/>
          <a:ln w="57150">
            <a:solidFill>
              <a:srgbClr val="F7F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D" sz="1050">
              <a:solidFill>
                <a:srgbClr val="FFFFFF"/>
              </a:solidFill>
              <a:latin typeface="Arial"/>
            </a:endParaRPr>
          </a:p>
        </p:txBody>
      </p:sp>
      <p:sp>
        <p:nvSpPr>
          <p:cNvPr id="4" name="TextBox 3">
            <a:extLst>
              <a:ext uri="{FF2B5EF4-FFF2-40B4-BE49-F238E27FC236}">
                <a16:creationId xmlns:a16="http://schemas.microsoft.com/office/drawing/2014/main" id="{8F309A20-AC18-4C8C-9986-BD53C750CE71}"/>
              </a:ext>
            </a:extLst>
          </p:cNvPr>
          <p:cNvSpPr txBox="1"/>
          <p:nvPr/>
        </p:nvSpPr>
        <p:spPr>
          <a:xfrm>
            <a:off x="1093891" y="3166490"/>
            <a:ext cx="2466703" cy="923330"/>
          </a:xfrm>
          <a:prstGeom prst="rect">
            <a:avLst/>
          </a:prstGeom>
          <a:noFill/>
        </p:spPr>
        <p:txBody>
          <a:bodyPr wrap="square" rtlCol="0">
            <a:spAutoFit/>
          </a:bodyPr>
          <a:lstStyle/>
          <a:p>
            <a:pPr algn="ctr" defTabSz="685800"/>
            <a:r>
              <a:rPr lang="en-US" sz="2700" dirty="0">
                <a:solidFill>
                  <a:srgbClr val="F7F5E6"/>
                </a:solidFill>
                <a:latin typeface="Lato Light" panose="020F0502020204030203" pitchFamily="34" charset="0"/>
                <a:ea typeface="Lato Light" panose="020F0502020204030203" pitchFamily="34" charset="0"/>
                <a:cs typeface="Lato Light" panose="020F0502020204030203" pitchFamily="34" charset="0"/>
              </a:rPr>
              <a:t>Mobile Development</a:t>
            </a:r>
            <a:endParaRPr lang="en-ID" sz="2700" dirty="0">
              <a:solidFill>
                <a:srgbClr val="F7F5E6"/>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a:extLst>
              <a:ext uri="{FF2B5EF4-FFF2-40B4-BE49-F238E27FC236}">
                <a16:creationId xmlns:a16="http://schemas.microsoft.com/office/drawing/2014/main" id="{31E69AB5-C19B-4ED3-971B-C9040E568F00}"/>
              </a:ext>
            </a:extLst>
          </p:cNvPr>
          <p:cNvSpPr txBox="1"/>
          <p:nvPr/>
        </p:nvSpPr>
        <p:spPr>
          <a:xfrm>
            <a:off x="5790172" y="983163"/>
            <a:ext cx="2118738"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Front end</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a:extLst>
              <a:ext uri="{FF2B5EF4-FFF2-40B4-BE49-F238E27FC236}">
                <a16:creationId xmlns:a16="http://schemas.microsoft.com/office/drawing/2014/main" id="{9B69AF82-BBB3-4010-9466-282BCAF42D1F}"/>
              </a:ext>
            </a:extLst>
          </p:cNvPr>
          <p:cNvSpPr txBox="1"/>
          <p:nvPr/>
        </p:nvSpPr>
        <p:spPr>
          <a:xfrm>
            <a:off x="5790173" y="3881471"/>
            <a:ext cx="18067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Testing &amp; refinements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cxnSp>
        <p:nvCxnSpPr>
          <p:cNvPr id="27" name="Straight Connector 26">
            <a:extLst>
              <a:ext uri="{FF2B5EF4-FFF2-40B4-BE49-F238E27FC236}">
                <a16:creationId xmlns:a16="http://schemas.microsoft.com/office/drawing/2014/main" id="{9E4C2325-52D8-4023-B6FA-37DD3DE994E4}"/>
              </a:ext>
            </a:extLst>
          </p:cNvPr>
          <p:cNvCxnSpPr>
            <a:cxnSpLocks/>
          </p:cNvCxnSpPr>
          <p:nvPr/>
        </p:nvCxnSpPr>
        <p:spPr>
          <a:xfrm flipV="1">
            <a:off x="4149063" y="1309721"/>
            <a:ext cx="622663" cy="252768"/>
          </a:xfrm>
          <a:prstGeom prst="line">
            <a:avLst/>
          </a:prstGeom>
          <a:ln w="28575">
            <a:solidFill>
              <a:srgbClr val="F7F5E6"/>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0F8C7-3F33-4405-B5A4-10AEEB3A7638}"/>
              </a:ext>
            </a:extLst>
          </p:cNvPr>
          <p:cNvCxnSpPr>
            <a:cxnSpLocks/>
            <a:stCxn id="2" idx="6"/>
          </p:cNvCxnSpPr>
          <p:nvPr/>
        </p:nvCxnSpPr>
        <p:spPr>
          <a:xfrm>
            <a:off x="4420395" y="2571750"/>
            <a:ext cx="878152" cy="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B054EC-8CC8-4A88-8FE2-5F1C1A868B7C}"/>
              </a:ext>
            </a:extLst>
          </p:cNvPr>
          <p:cNvCxnSpPr>
            <a:cxnSpLocks/>
          </p:cNvCxnSpPr>
          <p:nvPr/>
        </p:nvCxnSpPr>
        <p:spPr>
          <a:xfrm>
            <a:off x="4071487" y="3674321"/>
            <a:ext cx="700238" cy="20715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7" name="Flowchart: Connector 6"/>
          <p:cNvSpPr/>
          <p:nvPr/>
        </p:nvSpPr>
        <p:spPr>
          <a:xfrm>
            <a:off x="4885668" y="727860"/>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88" name="Flowchart: Connector 87"/>
          <p:cNvSpPr/>
          <p:nvPr/>
        </p:nvSpPr>
        <p:spPr>
          <a:xfrm>
            <a:off x="5427186" y="2108506"/>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sp>
        <p:nvSpPr>
          <p:cNvPr id="97" name="TextBox 96">
            <a:extLst>
              <a:ext uri="{FF2B5EF4-FFF2-40B4-BE49-F238E27FC236}">
                <a16:creationId xmlns:a16="http://schemas.microsoft.com/office/drawing/2014/main" id="{9B69AF82-BBB3-4010-9466-282BCAF42D1F}"/>
              </a:ext>
            </a:extLst>
          </p:cNvPr>
          <p:cNvSpPr txBox="1"/>
          <p:nvPr/>
        </p:nvSpPr>
        <p:spPr>
          <a:xfrm>
            <a:off x="6381583" y="2384555"/>
            <a:ext cx="1286615" cy="253916"/>
          </a:xfrm>
          <a:prstGeom prst="rect">
            <a:avLst/>
          </a:prstGeom>
          <a:noFill/>
        </p:spPr>
        <p:txBody>
          <a:bodyPr wrap="square" rtlCol="0">
            <a:spAutoFit/>
          </a:bodyPr>
          <a:lstStyle/>
          <a:p>
            <a:pPr defTabSz="685800"/>
            <a:r>
              <a:rPr lang="en-US"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rPr>
              <a:t>Back end </a:t>
            </a:r>
            <a:endParaRPr lang="en-ID" sz="1050" dirty="0">
              <a:solidFill>
                <a:srgbClr val="FFFFFF"/>
              </a:solidFill>
              <a:effectLst>
                <a:outerShdw blurRad="50800" dist="38100" dir="2700000" algn="tl" rotWithShape="0">
                  <a:prstClr val="black">
                    <a:alpha val="40000"/>
                  </a:prstClr>
                </a:outerShdw>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8" name="Flowchart: Connector 97"/>
          <p:cNvSpPr/>
          <p:nvPr/>
        </p:nvSpPr>
        <p:spPr>
          <a:xfrm>
            <a:off x="4895041" y="3581013"/>
            <a:ext cx="825756" cy="806012"/>
          </a:xfrm>
          <a:prstGeom prst="flowChartConnector">
            <a:avLst/>
          </a:prstGeom>
          <a:noFill/>
          <a:ln>
            <a:solidFill>
              <a:srgbClr val="F7F5E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000000"/>
              </a:solidFill>
              <a:latin typeface="Arial"/>
            </a:endParaRPr>
          </a:p>
        </p:txBody>
      </p:sp>
      <p:grpSp>
        <p:nvGrpSpPr>
          <p:cNvPr id="34" name="Google Shape;9645;p79"/>
          <p:cNvGrpSpPr/>
          <p:nvPr/>
        </p:nvGrpSpPr>
        <p:grpSpPr>
          <a:xfrm>
            <a:off x="2052927" y="1533872"/>
            <a:ext cx="654271" cy="1298899"/>
            <a:chOff x="2656082" y="2287427"/>
            <a:chExt cx="207582" cy="359594"/>
          </a:xfrm>
        </p:grpSpPr>
        <p:sp>
          <p:nvSpPr>
            <p:cNvPr id="35" name="Google Shape;9646;p79"/>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36" name="Google Shape;9647;p79"/>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37" name="Google Shape;9648;p79"/>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sp>
          <p:nvSpPr>
            <p:cNvPr id="38" name="Google Shape;9649;p79"/>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solidFill>
                <a:srgbClr val="F7F5E6"/>
              </a:solidFill>
            </a:ln>
          </p:spPr>
          <p:txBody>
            <a:bodyPr spcFirstLastPara="1" wrap="square" lIns="91425" tIns="91425" rIns="91425" bIns="91425" anchor="ctr" anchorCtr="0">
              <a:noAutofit/>
            </a:bodyPr>
            <a:lstStyle/>
            <a:p>
              <a:pPr defTabSz="685800"/>
              <a:endParaRPr>
                <a:ea typeface="+mn-ea"/>
              </a:endParaRP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9345C30-6044-4353-ADD1-062C163F9F0F}"/>
                  </a:ext>
                </a:extLst>
              </p:cNvPr>
              <p:cNvGraphicFramePr>
                <a:graphicFrameLocks noChangeAspect="1"/>
              </p:cNvGraphicFramePr>
              <p:nvPr/>
            </p:nvGraphicFramePr>
            <p:xfrm>
              <a:off x="5318086" y="919256"/>
              <a:ext cx="345557" cy="344060"/>
            </p:xfrm>
            <a:graphic>
              <a:graphicData uri="http://schemas.microsoft.com/office/powerpoint/2016/slidezoom">
                <pslz:sldZm>
                  <pslz:sldZmObj sldId="285" cId="731889045">
                    <pslz:zmPr id="{7C234AC1-D863-4AE8-859A-66CAE5061917}"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45557" cy="344060"/>
                        </a:xfrm>
                        <a:prstGeom prst="rect">
                          <a:avLst/>
                        </a:prstGeom>
                        <a:ln w="3175">
                          <a:no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29345C30-6044-4353-ADD1-062C163F9F0F}"/>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318086" y="919256"/>
                <a:ext cx="345557" cy="34406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BD14F9D-9466-4FF9-8A24-A9424C1517EB}"/>
                  </a:ext>
                </a:extLst>
              </p:cNvPr>
              <p:cNvGraphicFramePr>
                <a:graphicFrameLocks noChangeAspect="1"/>
              </p:cNvGraphicFramePr>
              <p:nvPr/>
            </p:nvGraphicFramePr>
            <p:xfrm>
              <a:off x="4974555" y="926549"/>
              <a:ext cx="345557" cy="344061"/>
            </p:xfrm>
            <a:graphic>
              <a:graphicData uri="http://schemas.microsoft.com/office/powerpoint/2016/slidezoom">
                <pslz:sldZm>
                  <pslz:sldZmObj sldId="292" cId="4200105308">
                    <pslz:zmPr id="{42A94B3C-F279-4C71-811B-F71E7F537BBF}"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45557" cy="344061"/>
                        </a:xfrm>
                        <a:prstGeom prst="rect">
                          <a:avLst/>
                        </a:prstGeom>
                        <a:ln w="3175">
                          <a:noFill/>
                        </a:ln>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FBD14F9D-9466-4FF9-8A24-A9424C1517EB}"/>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4974555" y="926549"/>
                <a:ext cx="345557" cy="34406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1C682696-6530-4B58-B417-BC6B6F1635B7}"/>
                  </a:ext>
                </a:extLst>
              </p:cNvPr>
              <p:cNvGraphicFramePr>
                <a:graphicFrameLocks noChangeAspect="1"/>
              </p:cNvGraphicFramePr>
              <p:nvPr/>
            </p:nvGraphicFramePr>
            <p:xfrm>
              <a:off x="5531080" y="2287925"/>
              <a:ext cx="265124" cy="300474"/>
            </p:xfrm>
            <a:graphic>
              <a:graphicData uri="http://schemas.microsoft.com/office/powerpoint/2016/slidezoom">
                <pslz:sldZm>
                  <pslz:sldZmObj sldId="293" cId="889635936">
                    <pslz:zmPr id="{6D2EC40F-328E-4762-96B1-5FE2951B615F}"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65124" cy="300474"/>
                        </a:xfrm>
                        <a:prstGeom prst="rect">
                          <a:avLst/>
                        </a:prstGeom>
                        <a:ln w="3175">
                          <a:noFill/>
                        </a:ln>
                      </p166:spPr>
                    </pslz:zmPr>
                  </pslz:sldZmObj>
                </pslz:sldZm>
              </a:graphicData>
            </a:graphic>
          </p:graphicFrame>
        </mc:Choice>
        <mc:Fallback xmlns="">
          <p:pic>
            <p:nvPicPr>
              <p:cNvPr id="15" name="Slide Zoom 14">
                <a:hlinkClick r:id="rId7" action="ppaction://hlinksldjump"/>
                <a:extLst>
                  <a:ext uri="{FF2B5EF4-FFF2-40B4-BE49-F238E27FC236}">
                    <a16:creationId xmlns:a16="http://schemas.microsoft.com/office/drawing/2014/main" id="{1C682696-6530-4B58-B417-BC6B6F1635B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531080" y="2287925"/>
                <a:ext cx="265124" cy="30047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8867959-1F02-4D3C-A15C-A75B05C89AFE}"/>
                  </a:ext>
                </a:extLst>
              </p:cNvPr>
              <p:cNvGraphicFramePr>
                <a:graphicFrameLocks noChangeAspect="1"/>
              </p:cNvGraphicFramePr>
              <p:nvPr/>
            </p:nvGraphicFramePr>
            <p:xfrm>
              <a:off x="5897908" y="2287925"/>
              <a:ext cx="277889" cy="300474"/>
            </p:xfrm>
            <a:graphic>
              <a:graphicData uri="http://schemas.microsoft.com/office/powerpoint/2016/slidezoom">
                <pslz:sldZm>
                  <pslz:sldZmObj sldId="294" cId="0">
                    <pslz:zmPr id="{B651F3BE-1D97-49C6-9BB3-8104767AFB33}"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77889" cy="300474"/>
                        </a:xfrm>
                        <a:prstGeom prst="rect">
                          <a:avLst/>
                        </a:prstGeom>
                        <a:ln w="3175">
                          <a:noFill/>
                        </a:ln>
                      </p166:spPr>
                    </pslz:zmPr>
                  </pslz:sldZmObj>
                </pslz:sldZm>
              </a:graphicData>
            </a:graphic>
          </p:graphicFrame>
        </mc:Choice>
        <mc:Fallback xmlns="">
          <p:pic>
            <p:nvPicPr>
              <p:cNvPr id="18" name="Slide Zoom 17">
                <a:hlinkClick r:id="rId9" action="ppaction://hlinksldjump"/>
                <a:extLst>
                  <a:ext uri="{FF2B5EF4-FFF2-40B4-BE49-F238E27FC236}">
                    <a16:creationId xmlns:a16="http://schemas.microsoft.com/office/drawing/2014/main" id="{A8867959-1F02-4D3C-A15C-A75B05C89AFE}"/>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897908" y="2287925"/>
                <a:ext cx="277889" cy="30047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623BC91C-7CB5-4FA8-ADA0-C14EDAA406F9}"/>
                  </a:ext>
                </a:extLst>
              </p:cNvPr>
              <p:cNvGraphicFramePr>
                <a:graphicFrameLocks noChangeAspect="1"/>
              </p:cNvGraphicFramePr>
              <p:nvPr/>
            </p:nvGraphicFramePr>
            <p:xfrm>
              <a:off x="5686213" y="2612554"/>
              <a:ext cx="307703" cy="255056"/>
            </p:xfrm>
            <a:graphic>
              <a:graphicData uri="http://schemas.microsoft.com/office/powerpoint/2016/slidezoom">
                <pslz:sldZm>
                  <pslz:sldZmObj sldId="296" cId="0">
                    <pslz:zmPr id="{3F3D503B-C66D-499C-9AA4-F369A10EE61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07703" cy="255056"/>
                        </a:xfrm>
                        <a:prstGeom prst="rect">
                          <a:avLst/>
                        </a:prstGeom>
                        <a:ln w="3175">
                          <a:noFill/>
                        </a:ln>
                      </p166:spPr>
                    </pslz:zmPr>
                  </pslz:sldZmObj>
                </pslz:sldZm>
              </a:graphicData>
            </a:graphic>
          </p:graphicFrame>
        </mc:Choice>
        <mc:Fallback xmlns="">
          <p:pic>
            <p:nvPicPr>
              <p:cNvPr id="20" name="Slide Zoom 19">
                <a:hlinkClick r:id="rId10" action="ppaction://hlinksldjump"/>
                <a:extLst>
                  <a:ext uri="{FF2B5EF4-FFF2-40B4-BE49-F238E27FC236}">
                    <a16:creationId xmlns:a16="http://schemas.microsoft.com/office/drawing/2014/main" id="{623BC91C-7CB5-4FA8-ADA0-C14EDAA406F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686213" y="2612554"/>
                <a:ext cx="307703" cy="25505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AB2632D9-7DC1-409D-989C-CB577AE2445D}"/>
                  </a:ext>
                </a:extLst>
              </p:cNvPr>
              <p:cNvGraphicFramePr>
                <a:graphicFrameLocks noChangeAspect="1"/>
              </p:cNvGraphicFramePr>
              <p:nvPr/>
            </p:nvGraphicFramePr>
            <p:xfrm>
              <a:off x="5060727" y="3699826"/>
              <a:ext cx="514718" cy="505142"/>
            </p:xfrm>
            <a:graphic>
              <a:graphicData uri="http://schemas.microsoft.com/office/powerpoint/2016/slidezoom">
                <pslz:sldZm>
                  <pslz:sldZmObj sldId="287" cId="1015316712">
                    <pslz:zmPr id="{CDA66684-00F7-47DA-8914-F587A177FB03}"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514718" cy="505142"/>
                        </a:xfrm>
                        <a:prstGeom prst="rect">
                          <a:avLst/>
                        </a:prstGeom>
                        <a:ln w="3175">
                          <a:noFill/>
                        </a:ln>
                      </p166:spPr>
                    </pslz:zmPr>
                  </pslz:sldZmObj>
                </pslz:sldZm>
              </a:graphicData>
            </a:graphic>
          </p:graphicFrame>
        </mc:Choice>
        <mc:Fallback xmlns="">
          <p:pic>
            <p:nvPicPr>
              <p:cNvPr id="39" name="Slide Zoom 38">
                <a:hlinkClick r:id="rId12" action="ppaction://hlinksldjump"/>
                <a:extLst>
                  <a:ext uri="{FF2B5EF4-FFF2-40B4-BE49-F238E27FC236}">
                    <a16:creationId xmlns:a16="http://schemas.microsoft.com/office/drawing/2014/main" id="{AB2632D9-7DC1-409D-989C-CB577AE2445D}"/>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5060727" y="3699826"/>
                <a:ext cx="514718" cy="505142"/>
              </a:xfrm>
              <a:prstGeom prst="rect">
                <a:avLst/>
              </a:prstGeom>
              <a:ln w="3175">
                <a:noFill/>
              </a:ln>
            </p:spPr>
          </p:pic>
        </mc:Fallback>
      </mc:AlternateContent>
    </p:spTree>
    <p:extLst>
      <p:ext uri="{BB962C8B-B14F-4D97-AF65-F5344CB8AC3E}">
        <p14:creationId xmlns:p14="http://schemas.microsoft.com/office/powerpoint/2010/main" val="7346810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r>
              <a:rPr lang="en" dirty="0"/>
              <a:t>Front End</a:t>
            </a:r>
            <a:endParaRPr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5478" t="26622" r="30122" b="29584"/>
          <a:stretch/>
        </p:blipFill>
        <p:spPr>
          <a:xfrm>
            <a:off x="832757" y="481693"/>
            <a:ext cx="1776017" cy="3375932"/>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4924" t="25887" r="29383" b="29004"/>
          <a:stretch/>
        </p:blipFill>
        <p:spPr>
          <a:xfrm>
            <a:off x="3522890" y="1131500"/>
            <a:ext cx="2110469" cy="3791565"/>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55141" t="25715" r="30141" b="29264"/>
          <a:stretch/>
        </p:blipFill>
        <p:spPr>
          <a:xfrm>
            <a:off x="6532099" y="412296"/>
            <a:ext cx="1880765" cy="3595576"/>
          </a:xfrm>
          <a:prstGeom prst="rect">
            <a:avLst/>
          </a:prstGeom>
        </p:spPr>
      </p:pic>
    </p:spTree>
    <p:extLst>
      <p:ext uri="{BB962C8B-B14F-4D97-AF65-F5344CB8AC3E}">
        <p14:creationId xmlns:p14="http://schemas.microsoft.com/office/powerpoint/2010/main" val="731889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 End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4978" t="26147" r="29546" b="29610"/>
          <a:stretch/>
        </p:blipFill>
        <p:spPr>
          <a:xfrm>
            <a:off x="812347" y="468934"/>
            <a:ext cx="1902278" cy="3398822"/>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4167" t="25281" r="29653" b="29524"/>
          <a:stretch/>
        </p:blipFill>
        <p:spPr>
          <a:xfrm>
            <a:off x="3525005" y="1122009"/>
            <a:ext cx="2159404" cy="376993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4491" t="25628" r="29384" b="29264"/>
          <a:stretch/>
        </p:blipFill>
        <p:spPr>
          <a:xfrm>
            <a:off x="6424782" y="373038"/>
            <a:ext cx="2070157" cy="3619298"/>
          </a:xfrm>
          <a:prstGeom prst="rect">
            <a:avLst/>
          </a:prstGeom>
        </p:spPr>
      </p:pic>
    </p:spTree>
    <p:extLst>
      <p:ext uri="{BB962C8B-B14F-4D97-AF65-F5344CB8AC3E}">
        <p14:creationId xmlns:p14="http://schemas.microsoft.com/office/powerpoint/2010/main" val="420010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1969550" y="540000"/>
            <a:ext cx="5205000" cy="543600"/>
          </a:xfrm>
          <a:prstGeom prst="rect">
            <a:avLst/>
          </a:prstGeom>
        </p:spPr>
        <p:txBody>
          <a:bodyPr spcFirstLastPara="1" wrap="square" lIns="91425" tIns="91425" rIns="91425" bIns="91425" anchor="ctr" anchorCtr="0">
            <a:noAutofit/>
          </a:bodyPr>
          <a:lstStyle/>
          <a:p>
            <a:r>
              <a:rPr lang="en" dirty="0"/>
              <a:t>Back End</a:t>
            </a:r>
            <a:br>
              <a:rPr lang="en" dirty="0"/>
            </a:br>
            <a:r>
              <a:rPr lang="en" dirty="0"/>
              <a:t>(Technologies)</a:t>
            </a:r>
            <a:endParaRPr dirty="0"/>
          </a:p>
        </p:txBody>
      </p:sp>
      <p:sp>
        <p:nvSpPr>
          <p:cNvPr id="855" name="Google Shape;855;p64"/>
          <p:cNvSpPr/>
          <p:nvPr/>
        </p:nvSpPr>
        <p:spPr>
          <a:xfrm>
            <a:off x="726879" y="2811225"/>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56" name="Google Shape;856;p64"/>
          <p:cNvSpPr/>
          <p:nvPr/>
        </p:nvSpPr>
        <p:spPr>
          <a:xfrm rot="-5398823">
            <a:off x="4111658" y="1631186"/>
            <a:ext cx="876000" cy="876300"/>
          </a:xfrm>
          <a:prstGeom prst="arc">
            <a:avLst>
              <a:gd name="adj1" fmla="val 16200000"/>
              <a:gd name="adj2" fmla="val 10818910"/>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dirty="0">
              <a:ea typeface="+mn-ea"/>
            </a:endParaRPr>
          </a:p>
        </p:txBody>
      </p:sp>
      <p:sp>
        <p:nvSpPr>
          <p:cNvPr id="866" name="Google Shape;866;p64"/>
          <p:cNvSpPr/>
          <p:nvPr/>
        </p:nvSpPr>
        <p:spPr>
          <a:xfrm>
            <a:off x="726879"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67" name="Google Shape;867;p64"/>
          <p:cNvSpPr/>
          <p:nvPr/>
        </p:nvSpPr>
        <p:spPr>
          <a:xfrm>
            <a:off x="3650250" y="3955138"/>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68" name="Google Shape;868;p64"/>
          <p:cNvSpPr/>
          <p:nvPr/>
        </p:nvSpPr>
        <p:spPr>
          <a:xfrm>
            <a:off x="6583188" y="2811225"/>
            <a:ext cx="1843500" cy="64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69" name="Google Shape;869;p64"/>
          <p:cNvSpPr/>
          <p:nvPr/>
        </p:nvSpPr>
        <p:spPr>
          <a:xfrm rot="10800000">
            <a:off x="5228300" y="1597619"/>
            <a:ext cx="875400" cy="875400"/>
          </a:xfrm>
          <a:prstGeom prst="arc">
            <a:avLst>
              <a:gd name="adj1" fmla="val 16200000"/>
              <a:gd name="adj2" fmla="val 11737237"/>
            </a:avLst>
          </a:prstGeom>
          <a:solidFill>
            <a:schemeClr val="accent3"/>
          </a:solidFill>
          <a:ln w="9525" cap="flat" cmpd="sng">
            <a:solidFill>
              <a:schemeClr val="dk2"/>
            </a:solidFill>
            <a:prstDash val="solid"/>
            <a:round/>
            <a:headEnd type="none" w="sm" len="sm"/>
            <a:tailEnd type="oval" w="sm" len="sm"/>
          </a:ln>
        </p:spPr>
        <p:txBody>
          <a:bodyPr spcFirstLastPara="1" wrap="square" lIns="91425" tIns="91425" rIns="91425" bIns="91425" anchor="ctr" anchorCtr="0">
            <a:noAutofit/>
          </a:bodyPr>
          <a:lstStyle/>
          <a:p>
            <a:pPr defTabSz="685800"/>
            <a:endParaRPr>
              <a:ea typeface="+mn-ea"/>
            </a:endParaRPr>
          </a:p>
        </p:txBody>
      </p:sp>
      <p:sp>
        <p:nvSpPr>
          <p:cNvPr id="870" name="Google Shape;870;p64"/>
          <p:cNvSpPr/>
          <p:nvPr/>
        </p:nvSpPr>
        <p:spPr>
          <a:xfrm>
            <a:off x="3650250" y="3023188"/>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71" name="Google Shape;871;p64"/>
          <p:cNvSpPr/>
          <p:nvPr/>
        </p:nvSpPr>
        <p:spPr>
          <a:xfrm>
            <a:off x="6583188" y="1893075"/>
            <a:ext cx="1843500" cy="1238100"/>
          </a:xfrm>
          <a:prstGeom prst="round2SameRect">
            <a:avLst>
              <a:gd name="adj1" fmla="val 49935"/>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72" name="Google Shape;872;p64"/>
          <p:cNvSpPr/>
          <p:nvPr/>
        </p:nvSpPr>
        <p:spPr>
          <a:xfrm rot="-5400000">
            <a:off x="3040496" y="1597464"/>
            <a:ext cx="875400" cy="875700"/>
          </a:xfrm>
          <a:prstGeom prst="arc">
            <a:avLst>
              <a:gd name="adj1" fmla="val 16200000"/>
              <a:gd name="adj2" fmla="val 10706902"/>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lang="en-GB">
              <a:ea typeface="+mn-ea"/>
            </a:endParaRPr>
          </a:p>
        </p:txBody>
      </p:sp>
      <p:sp>
        <p:nvSpPr>
          <p:cNvPr id="873" name="Google Shape;873;p64"/>
          <p:cNvSpPr txBox="1"/>
          <p:nvPr/>
        </p:nvSpPr>
        <p:spPr>
          <a:xfrm>
            <a:off x="3699750" y="319111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400" dirty="0">
                <a:solidFill>
                  <a:srgbClr val="333A56"/>
                </a:solidFill>
                <a:latin typeface="Tenor Sans"/>
                <a:ea typeface="Tenor Sans"/>
                <a:cs typeface="Tenor Sans"/>
                <a:sym typeface="Tenor Sans"/>
              </a:rPr>
              <a:t>Database</a:t>
            </a:r>
            <a:endParaRPr sz="2400" dirty="0">
              <a:solidFill>
                <a:srgbClr val="333A56"/>
              </a:solidFill>
              <a:latin typeface="Tenor Sans"/>
              <a:ea typeface="Tenor Sans"/>
              <a:cs typeface="Tenor Sans"/>
              <a:sym typeface="Tenor Sans"/>
            </a:endParaRPr>
          </a:p>
        </p:txBody>
      </p:sp>
      <p:sp>
        <p:nvSpPr>
          <p:cNvPr id="874" name="Google Shape;874;p64"/>
          <p:cNvSpPr txBox="1"/>
          <p:nvPr/>
        </p:nvSpPr>
        <p:spPr>
          <a:xfrm>
            <a:off x="3699750" y="3715163"/>
            <a:ext cx="1744500" cy="484800"/>
          </a:xfrm>
          <a:prstGeom prst="rect">
            <a:avLst/>
          </a:prstGeom>
          <a:noFill/>
          <a:ln>
            <a:noFill/>
          </a:ln>
        </p:spPr>
        <p:txBody>
          <a:bodyPr spcFirstLastPara="1" wrap="square" lIns="91425" tIns="91425" rIns="91425" bIns="91425" anchor="ctr" anchorCtr="0">
            <a:noAutofit/>
          </a:bodyPr>
          <a:lstStyle/>
          <a:p>
            <a:pPr algn="ctr" defTabSz="685800"/>
            <a:r>
              <a:rPr lang="en-US" dirty="0">
                <a:solidFill>
                  <a:srgbClr val="333A56"/>
                </a:solidFill>
                <a:latin typeface="Nunito"/>
                <a:ea typeface="Nunito"/>
                <a:cs typeface="Nunito"/>
                <a:sym typeface="Nunito"/>
              </a:rPr>
              <a:t>SQLite</a:t>
            </a:r>
            <a:endParaRPr dirty="0">
              <a:solidFill>
                <a:srgbClr val="333A56"/>
              </a:solidFill>
              <a:latin typeface="Nunito"/>
              <a:ea typeface="Nunito"/>
              <a:cs typeface="Nunito"/>
              <a:sym typeface="Nunito"/>
            </a:endParaRPr>
          </a:p>
        </p:txBody>
      </p:sp>
      <p:sp>
        <p:nvSpPr>
          <p:cNvPr id="875" name="Google Shape;875;p64"/>
          <p:cNvSpPr txBox="1"/>
          <p:nvPr/>
        </p:nvSpPr>
        <p:spPr>
          <a:xfrm>
            <a:off x="776379" y="2013475"/>
            <a:ext cx="1744500" cy="1238100"/>
          </a:xfrm>
          <a:prstGeom prst="rect">
            <a:avLst/>
          </a:prstGeom>
          <a:noFill/>
          <a:ln>
            <a:noFill/>
          </a:ln>
        </p:spPr>
        <p:txBody>
          <a:bodyPr spcFirstLastPara="1" wrap="square" lIns="91425" tIns="91425" rIns="91425" bIns="91425" anchor="ctr" anchorCtr="0">
            <a:noAutofit/>
          </a:bodyPr>
          <a:lstStyle/>
          <a:p>
            <a:pPr algn="ctr" defTabSz="685800"/>
            <a:r>
              <a:rPr lang="en-US" sz="2400" dirty="0">
                <a:solidFill>
                  <a:srgbClr val="333A56"/>
                </a:solidFill>
                <a:latin typeface="Tenor Sans"/>
                <a:ea typeface="Tenor Sans"/>
                <a:cs typeface="Tenor Sans"/>
                <a:sym typeface="Tenor Sans"/>
              </a:rPr>
              <a:t>Flask framework</a:t>
            </a:r>
            <a:endParaRPr sz="2400" dirty="0">
              <a:solidFill>
                <a:srgbClr val="333A56"/>
              </a:solidFill>
              <a:latin typeface="Tenor Sans"/>
              <a:ea typeface="Tenor Sans"/>
              <a:cs typeface="Tenor Sans"/>
              <a:sym typeface="Tenor Sans"/>
            </a:endParaRPr>
          </a:p>
        </p:txBody>
      </p:sp>
      <p:sp>
        <p:nvSpPr>
          <p:cNvPr id="876" name="Google Shape;876;p64"/>
          <p:cNvSpPr txBox="1"/>
          <p:nvPr/>
        </p:nvSpPr>
        <p:spPr>
          <a:xfrm>
            <a:off x="776379" y="2537525"/>
            <a:ext cx="1744500" cy="484800"/>
          </a:xfrm>
          <a:prstGeom prst="rect">
            <a:avLst/>
          </a:prstGeom>
          <a:noFill/>
          <a:ln>
            <a:noFill/>
          </a:ln>
        </p:spPr>
        <p:txBody>
          <a:bodyPr spcFirstLastPara="1" wrap="square" lIns="91425" tIns="91425" rIns="91425" bIns="91425" anchor="ctr" anchorCtr="0">
            <a:noAutofit/>
          </a:bodyPr>
          <a:lstStyle/>
          <a:p>
            <a:pPr algn="ctr" defTabSz="685800"/>
            <a:endParaRPr dirty="0">
              <a:solidFill>
                <a:srgbClr val="333A56"/>
              </a:solidFill>
              <a:latin typeface="Nunito"/>
              <a:ea typeface="Nunito"/>
              <a:cs typeface="Nunito"/>
              <a:sym typeface="Nunito"/>
            </a:endParaRPr>
          </a:p>
        </p:txBody>
      </p:sp>
      <p:sp>
        <p:nvSpPr>
          <p:cNvPr id="877" name="Google Shape;877;p64"/>
          <p:cNvSpPr/>
          <p:nvPr/>
        </p:nvSpPr>
        <p:spPr>
          <a:xfrm>
            <a:off x="4430275" y="4451263"/>
            <a:ext cx="283800" cy="283800"/>
          </a:xfrm>
          <a:prstGeom prst="ellipse">
            <a:avLst/>
          </a:prstGeom>
          <a:solidFill>
            <a:schemeClr val="lt2"/>
          </a:solidFill>
          <a:ln>
            <a:noFill/>
          </a:ln>
        </p:spPr>
        <p:txBody>
          <a:bodyPr spcFirstLastPara="1" wrap="square" lIns="91425" tIns="91425" rIns="91425" bIns="91425" anchor="ctr" anchorCtr="0">
            <a:noAutofit/>
          </a:bodyPr>
          <a:lstStyle/>
          <a:p>
            <a:pPr defTabSz="685800"/>
            <a:endParaRPr>
              <a:ea typeface="+mn-ea"/>
            </a:endParaRPr>
          </a:p>
        </p:txBody>
      </p:sp>
      <p:sp>
        <p:nvSpPr>
          <p:cNvPr id="891" name="Google Shape;891;p64"/>
          <p:cNvSpPr txBox="1"/>
          <p:nvPr/>
        </p:nvSpPr>
        <p:spPr>
          <a:xfrm>
            <a:off x="6632688" y="2013475"/>
            <a:ext cx="1744500" cy="640500"/>
          </a:xfrm>
          <a:prstGeom prst="rect">
            <a:avLst/>
          </a:prstGeom>
          <a:noFill/>
          <a:ln>
            <a:noFill/>
          </a:ln>
        </p:spPr>
        <p:txBody>
          <a:bodyPr spcFirstLastPara="1" wrap="square" lIns="91425" tIns="91425" rIns="91425" bIns="91425" anchor="ctr" anchorCtr="0">
            <a:noAutofit/>
          </a:bodyPr>
          <a:lstStyle/>
          <a:p>
            <a:pPr algn="ctr" defTabSz="685800"/>
            <a:r>
              <a:rPr lang="en-US" sz="2400" dirty="0">
                <a:solidFill>
                  <a:srgbClr val="333A56"/>
                </a:solidFill>
                <a:latin typeface="Tenor Sans"/>
                <a:ea typeface="Tenor Sans"/>
                <a:cs typeface="Tenor Sans"/>
                <a:sym typeface="Tenor Sans"/>
              </a:rPr>
              <a:t>Deploying</a:t>
            </a:r>
            <a:endParaRPr sz="2400" dirty="0">
              <a:solidFill>
                <a:srgbClr val="333A56"/>
              </a:solidFill>
              <a:latin typeface="Tenor Sans"/>
              <a:ea typeface="Tenor Sans"/>
              <a:cs typeface="Tenor Sans"/>
              <a:sym typeface="Tenor Sans"/>
            </a:endParaRPr>
          </a:p>
        </p:txBody>
      </p:sp>
      <p:sp>
        <p:nvSpPr>
          <p:cNvPr id="892" name="Google Shape;892;p64"/>
          <p:cNvSpPr txBox="1"/>
          <p:nvPr/>
        </p:nvSpPr>
        <p:spPr>
          <a:xfrm>
            <a:off x="6632688" y="2537525"/>
            <a:ext cx="1744500" cy="484800"/>
          </a:xfrm>
          <a:prstGeom prst="rect">
            <a:avLst/>
          </a:prstGeom>
          <a:noFill/>
          <a:ln>
            <a:noFill/>
          </a:ln>
        </p:spPr>
        <p:txBody>
          <a:bodyPr spcFirstLastPara="1" wrap="square" lIns="91425" tIns="91425" rIns="91425" bIns="91425" anchor="ctr" anchorCtr="0">
            <a:noAutofit/>
          </a:bodyPr>
          <a:lstStyle/>
          <a:p>
            <a:pPr algn="ctr" defTabSz="685800"/>
            <a:r>
              <a:rPr lang="en-US" dirty="0">
                <a:solidFill>
                  <a:srgbClr val="333A56"/>
                </a:solidFill>
                <a:latin typeface="Nunito"/>
                <a:ea typeface="Nunito"/>
                <a:cs typeface="Nunito"/>
                <a:sym typeface="Nunito"/>
              </a:rPr>
              <a:t>Google Cloud Run</a:t>
            </a:r>
            <a:endParaRPr dirty="0">
              <a:solidFill>
                <a:srgbClr val="333A56"/>
              </a:solidFill>
              <a:latin typeface="Nunito"/>
              <a:ea typeface="Nunito"/>
              <a:cs typeface="Nunito"/>
              <a:sym typeface="Nunito"/>
            </a:endParaRPr>
          </a:p>
        </p:txBody>
      </p:sp>
      <p:cxnSp>
        <p:nvCxnSpPr>
          <p:cNvPr id="893" name="Google Shape;893;p64"/>
          <p:cNvCxnSpPr>
            <a:cxnSpLocks/>
            <a:stCxn id="870" idx="3"/>
            <a:endCxn id="856" idx="2"/>
          </p:cNvCxnSpPr>
          <p:nvPr/>
        </p:nvCxnSpPr>
        <p:spPr>
          <a:xfrm flipH="1" flipV="1">
            <a:off x="4547098" y="2507328"/>
            <a:ext cx="24902" cy="515860"/>
          </a:xfrm>
          <a:prstGeom prst="straightConnector1">
            <a:avLst/>
          </a:prstGeom>
          <a:noFill/>
          <a:ln w="9525" cap="flat" cmpd="sng">
            <a:solidFill>
              <a:schemeClr val="dk2"/>
            </a:solidFill>
            <a:prstDash val="solid"/>
            <a:round/>
            <a:headEnd type="none" w="med" len="med"/>
            <a:tailEnd type="none" w="med" len="med"/>
          </a:ln>
        </p:spPr>
      </p:cxnSp>
      <p:sp>
        <p:nvSpPr>
          <p:cNvPr id="894" name="Google Shape;894;p64"/>
          <p:cNvSpPr/>
          <p:nvPr/>
        </p:nvSpPr>
        <p:spPr>
          <a:xfrm>
            <a:off x="8282100" y="3313075"/>
            <a:ext cx="283800" cy="283800"/>
          </a:xfrm>
          <a:prstGeom prst="ellipse">
            <a:avLst/>
          </a:prstGeom>
          <a:solidFill>
            <a:schemeClr val="lt2"/>
          </a:solidFill>
          <a:ln>
            <a:noFill/>
          </a:ln>
        </p:spPr>
        <p:txBody>
          <a:bodyPr spcFirstLastPara="1" wrap="square" lIns="91425" tIns="91425" rIns="91425" bIns="91425" anchor="ctr" anchorCtr="0">
            <a:noAutofit/>
          </a:bodyPr>
          <a:lstStyle/>
          <a:p>
            <a:pPr defTabSz="685800"/>
            <a:endParaRPr>
              <a:ea typeface="+mn-ea"/>
            </a:endParaRPr>
          </a:p>
        </p:txBody>
      </p:sp>
      <p:sp>
        <p:nvSpPr>
          <p:cNvPr id="895" name="Google Shape;895;p64"/>
          <p:cNvSpPr/>
          <p:nvPr/>
        </p:nvSpPr>
        <p:spPr>
          <a:xfrm flipH="1">
            <a:off x="720001" y="2013475"/>
            <a:ext cx="283800" cy="283800"/>
          </a:xfrm>
          <a:prstGeom prst="ellipse">
            <a:avLst/>
          </a:prstGeom>
          <a:solidFill>
            <a:schemeClr val="lt2"/>
          </a:solidFill>
          <a:ln>
            <a:noFill/>
          </a:ln>
        </p:spPr>
        <p:txBody>
          <a:bodyPr spcFirstLastPara="1" wrap="square" lIns="91425" tIns="91425" rIns="91425" bIns="91425" anchor="ctr" anchorCtr="0">
            <a:noAutofit/>
          </a:bodyPr>
          <a:lstStyle/>
          <a:p>
            <a:pPr defTabSz="685800"/>
            <a:endParaRPr>
              <a:ea typeface="+mn-ea"/>
            </a:endParaRPr>
          </a:p>
        </p:txBody>
      </p:sp>
      <p:cxnSp>
        <p:nvCxnSpPr>
          <p:cNvPr id="896" name="Google Shape;896;p64"/>
          <p:cNvCxnSpPr>
            <a:stCxn id="869" idx="0"/>
          </p:cNvCxnSpPr>
          <p:nvPr/>
        </p:nvCxnSpPr>
        <p:spPr>
          <a:xfrm>
            <a:off x="5666000" y="2473019"/>
            <a:ext cx="921300" cy="0"/>
          </a:xfrm>
          <a:prstGeom prst="straightConnector1">
            <a:avLst/>
          </a:prstGeom>
          <a:noFill/>
          <a:ln w="9525" cap="flat" cmpd="sng">
            <a:solidFill>
              <a:schemeClr val="dk2"/>
            </a:solidFill>
            <a:prstDash val="solid"/>
            <a:round/>
            <a:headEnd type="none" w="med" len="med"/>
            <a:tailEnd type="none" w="med" len="med"/>
          </a:ln>
        </p:spPr>
      </p:cxnSp>
      <p:cxnSp>
        <p:nvCxnSpPr>
          <p:cNvPr id="897" name="Google Shape;897;p64"/>
          <p:cNvCxnSpPr>
            <a:stCxn id="872" idx="2"/>
          </p:cNvCxnSpPr>
          <p:nvPr/>
        </p:nvCxnSpPr>
        <p:spPr>
          <a:xfrm rot="10800000">
            <a:off x="2570848" y="2472854"/>
            <a:ext cx="919200" cy="0"/>
          </a:xfrm>
          <a:prstGeom prst="straightConnector1">
            <a:avLst/>
          </a:prstGeom>
          <a:noFill/>
          <a:ln w="9525" cap="flat" cmpd="sng">
            <a:solidFill>
              <a:schemeClr val="dk2"/>
            </a:solidFill>
            <a:prstDash val="solid"/>
            <a:round/>
            <a:headEnd type="none" w="med" len="med"/>
            <a:tailEnd type="none" w="med" len="med"/>
          </a:ln>
        </p:spPr>
      </p:cxnSp>
      <p:pic>
        <p:nvPicPr>
          <p:cNvPr id="7" name="Graphic 6">
            <a:extLst>
              <a:ext uri="{FF2B5EF4-FFF2-40B4-BE49-F238E27FC236}">
                <a16:creationId xmlns:a16="http://schemas.microsoft.com/office/drawing/2014/main" id="{48A75759-C438-73AA-E27F-12055D01E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1689" y="1631186"/>
            <a:ext cx="675655" cy="675655"/>
          </a:xfrm>
          <a:prstGeom prst="rect">
            <a:avLst/>
          </a:prstGeom>
        </p:spPr>
      </p:pic>
      <p:pic>
        <p:nvPicPr>
          <p:cNvPr id="1032" name="Picture 8">
            <a:extLst>
              <a:ext uri="{FF2B5EF4-FFF2-40B4-BE49-F238E27FC236}">
                <a16:creationId xmlns:a16="http://schemas.microsoft.com/office/drawing/2014/main" id="{1613FC03-D996-C95E-4009-0BAA2374E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493" y="1727596"/>
            <a:ext cx="619211" cy="6192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Run Logo PNG Vector (SVG) Free Download">
            <a:extLst>
              <a:ext uri="{FF2B5EF4-FFF2-40B4-BE49-F238E27FC236}">
                <a16:creationId xmlns:a16="http://schemas.microsoft.com/office/drawing/2014/main" id="{081D005F-5C9E-1B73-FC73-9AC0080F8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650" y="1743742"/>
            <a:ext cx="613635" cy="49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635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5"/>
          <p:cNvSpPr txBox="1">
            <a:spLocks noGrp="1"/>
          </p:cNvSpPr>
          <p:nvPr>
            <p:ph type="subTitle" idx="1"/>
          </p:nvPr>
        </p:nvSpPr>
        <p:spPr>
          <a:xfrm>
            <a:off x="1271875" y="2309850"/>
            <a:ext cx="2726700" cy="614100"/>
          </a:xfrm>
          <a:prstGeom prst="rect">
            <a:avLst/>
          </a:prstGeom>
        </p:spPr>
        <p:txBody>
          <a:bodyPr spcFirstLastPara="1" wrap="square" lIns="91425" tIns="91425" rIns="91425" bIns="91425" anchor="ctr" anchorCtr="0">
            <a:noAutofit/>
          </a:bodyPr>
          <a:lstStyle/>
          <a:p>
            <a:pPr marL="0" indent="0"/>
            <a:r>
              <a:rPr lang="en"/>
              <a:t>Primary key</a:t>
            </a:r>
            <a:endParaRPr/>
          </a:p>
        </p:txBody>
      </p:sp>
      <p:sp>
        <p:nvSpPr>
          <p:cNvPr id="912" name="Google Shape;912;p65"/>
          <p:cNvSpPr txBox="1">
            <a:spLocks noGrp="1"/>
          </p:cNvSpPr>
          <p:nvPr>
            <p:ph type="subTitle" idx="3"/>
          </p:nvPr>
        </p:nvSpPr>
        <p:spPr>
          <a:xfrm>
            <a:off x="1271875" y="2923875"/>
            <a:ext cx="2726700" cy="1016700"/>
          </a:xfrm>
          <a:prstGeom prst="rect">
            <a:avLst/>
          </a:prstGeom>
        </p:spPr>
        <p:txBody>
          <a:bodyPr spcFirstLastPara="1" wrap="square" lIns="91425" tIns="91425" rIns="91425" bIns="91425" anchor="ctr" anchorCtr="0">
            <a:noAutofit/>
          </a:bodyPr>
          <a:lstStyle/>
          <a:p>
            <a:pPr marL="0" indent="0"/>
            <a:r>
              <a:rPr lang="en"/>
              <a:t>Created a composite primary key between “username” and “password”, to avoid multiple trials.</a:t>
            </a:r>
            <a:endParaRPr/>
          </a:p>
        </p:txBody>
      </p:sp>
      <p:sp>
        <p:nvSpPr>
          <p:cNvPr id="913" name="Google Shape;913;p65"/>
          <p:cNvSpPr/>
          <p:nvPr/>
        </p:nvSpPr>
        <p:spPr>
          <a:xfrm>
            <a:off x="2197525" y="1434151"/>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14" name="Google Shape;914;p65"/>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p>
            <a:r>
              <a:rPr lang="en"/>
              <a:t>Easier sign-up</a:t>
            </a:r>
            <a:endParaRPr/>
          </a:p>
        </p:txBody>
      </p:sp>
      <p:sp>
        <p:nvSpPr>
          <p:cNvPr id="915" name="Google Shape;915;p65"/>
          <p:cNvSpPr/>
          <p:nvPr/>
        </p:nvSpPr>
        <p:spPr>
          <a:xfrm>
            <a:off x="742275" y="3964375"/>
            <a:ext cx="312000" cy="312300"/>
          </a:xfrm>
          <a:prstGeom prst="ellipse">
            <a:avLst/>
          </a:prstGeom>
          <a:solidFill>
            <a:schemeClr val="lt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16" name="Google Shape;916;p65"/>
          <p:cNvSpPr/>
          <p:nvPr/>
        </p:nvSpPr>
        <p:spPr>
          <a:xfrm>
            <a:off x="8268000" y="1715838"/>
            <a:ext cx="312000" cy="312300"/>
          </a:xfrm>
          <a:prstGeom prst="ellipse">
            <a:avLst/>
          </a:prstGeom>
          <a:solidFill>
            <a:schemeClr val="lt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grpSp>
        <p:nvGrpSpPr>
          <p:cNvPr id="917" name="Google Shape;917;p65"/>
          <p:cNvGrpSpPr/>
          <p:nvPr/>
        </p:nvGrpSpPr>
        <p:grpSpPr>
          <a:xfrm>
            <a:off x="2465157" y="1662168"/>
            <a:ext cx="340138" cy="419669"/>
            <a:chOff x="7014525" y="2146025"/>
            <a:chExt cx="287400" cy="354600"/>
          </a:xfrm>
        </p:grpSpPr>
        <p:sp>
          <p:nvSpPr>
            <p:cNvPr id="918" name="Google Shape;918;p65"/>
            <p:cNvSpPr/>
            <p:nvPr/>
          </p:nvSpPr>
          <p:spPr>
            <a:xfrm>
              <a:off x="7089275" y="2421225"/>
              <a:ext cx="212650" cy="79400"/>
            </a:xfrm>
            <a:custGeom>
              <a:avLst/>
              <a:gdLst/>
              <a:ahLst/>
              <a:cxnLst/>
              <a:rect l="l" t="t" r="r" b="b"/>
              <a:pathLst>
                <a:path w="8506" h="3176" extrusionOk="0">
                  <a:moveTo>
                    <a:pt x="8112" y="0"/>
                  </a:moveTo>
                  <a:lnTo>
                    <a:pt x="8112" y="2804"/>
                  </a:lnTo>
                  <a:lnTo>
                    <a:pt x="395" y="2804"/>
                  </a:lnTo>
                  <a:lnTo>
                    <a:pt x="395" y="1646"/>
                  </a:lnTo>
                  <a:lnTo>
                    <a:pt x="1" y="1646"/>
                  </a:lnTo>
                  <a:lnTo>
                    <a:pt x="1" y="3175"/>
                  </a:lnTo>
                  <a:lnTo>
                    <a:pt x="8506" y="3175"/>
                  </a:lnTo>
                  <a:lnTo>
                    <a:pt x="8506"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19" name="Google Shape;919;p65"/>
            <p:cNvSpPr/>
            <p:nvPr/>
          </p:nvSpPr>
          <p:spPr>
            <a:xfrm>
              <a:off x="7243975" y="2199325"/>
              <a:ext cx="57950" cy="212075"/>
            </a:xfrm>
            <a:custGeom>
              <a:avLst/>
              <a:gdLst/>
              <a:ahLst/>
              <a:cxnLst/>
              <a:rect l="l" t="t" r="r" b="b"/>
              <a:pathLst>
                <a:path w="2318" h="8483" extrusionOk="0">
                  <a:moveTo>
                    <a:pt x="0" y="0"/>
                  </a:moveTo>
                  <a:lnTo>
                    <a:pt x="0" y="464"/>
                  </a:lnTo>
                  <a:lnTo>
                    <a:pt x="1924" y="464"/>
                  </a:lnTo>
                  <a:lnTo>
                    <a:pt x="1924" y="8482"/>
                  </a:lnTo>
                  <a:lnTo>
                    <a:pt x="2318" y="8482"/>
                  </a:lnTo>
                  <a:lnTo>
                    <a:pt x="2318"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0" name="Google Shape;920;p65"/>
            <p:cNvSpPr/>
            <p:nvPr/>
          </p:nvSpPr>
          <p:spPr>
            <a:xfrm>
              <a:off x="7014525" y="2146025"/>
              <a:ext cx="263075" cy="301875"/>
            </a:xfrm>
            <a:custGeom>
              <a:avLst/>
              <a:gdLst/>
              <a:ahLst/>
              <a:cxnLst/>
              <a:rect l="l" t="t" r="r" b="b"/>
              <a:pathLst>
                <a:path w="10523" h="12075" extrusionOk="0">
                  <a:moveTo>
                    <a:pt x="8020" y="9177"/>
                  </a:moveTo>
                  <a:cubicBezTo>
                    <a:pt x="5887" y="11194"/>
                    <a:pt x="6467" y="10614"/>
                    <a:pt x="5702" y="11402"/>
                  </a:cubicBezTo>
                  <a:lnTo>
                    <a:pt x="5702" y="9177"/>
                  </a:lnTo>
                  <a:close/>
                  <a:moveTo>
                    <a:pt x="1" y="0"/>
                  </a:moveTo>
                  <a:lnTo>
                    <a:pt x="1" y="3175"/>
                  </a:lnTo>
                  <a:lnTo>
                    <a:pt x="488" y="3175"/>
                  </a:lnTo>
                  <a:lnTo>
                    <a:pt x="488" y="394"/>
                  </a:lnTo>
                  <a:lnTo>
                    <a:pt x="8112" y="394"/>
                  </a:lnTo>
                  <a:lnTo>
                    <a:pt x="8112" y="8691"/>
                  </a:lnTo>
                  <a:lnTo>
                    <a:pt x="3663" y="8691"/>
                  </a:lnTo>
                  <a:lnTo>
                    <a:pt x="3663" y="9177"/>
                  </a:lnTo>
                  <a:lnTo>
                    <a:pt x="5308" y="9177"/>
                  </a:lnTo>
                  <a:lnTo>
                    <a:pt x="5308" y="11680"/>
                  </a:lnTo>
                  <a:lnTo>
                    <a:pt x="488" y="11680"/>
                  </a:lnTo>
                  <a:lnTo>
                    <a:pt x="488" y="3569"/>
                  </a:lnTo>
                  <a:lnTo>
                    <a:pt x="1" y="3569"/>
                  </a:lnTo>
                  <a:lnTo>
                    <a:pt x="1" y="12074"/>
                  </a:lnTo>
                  <a:lnTo>
                    <a:pt x="5609" y="12074"/>
                  </a:lnTo>
                  <a:cubicBezTo>
                    <a:pt x="5609" y="12074"/>
                    <a:pt x="5609" y="12075"/>
                    <a:pt x="5610" y="12075"/>
                  </a:cubicBezTo>
                  <a:cubicBezTo>
                    <a:pt x="5619" y="12075"/>
                    <a:pt x="5779" y="11992"/>
                    <a:pt x="8506" y="9177"/>
                  </a:cubicBezTo>
                  <a:lnTo>
                    <a:pt x="10522" y="9177"/>
                  </a:lnTo>
                  <a:lnTo>
                    <a:pt x="10522" y="8783"/>
                  </a:lnTo>
                  <a:lnTo>
                    <a:pt x="8599" y="8783"/>
                  </a:lnTo>
                  <a:lnTo>
                    <a:pt x="8599" y="8111"/>
                  </a:lnTo>
                  <a:lnTo>
                    <a:pt x="10522" y="8111"/>
                  </a:lnTo>
                  <a:lnTo>
                    <a:pt x="10522" y="7717"/>
                  </a:lnTo>
                  <a:lnTo>
                    <a:pt x="8599" y="7717"/>
                  </a:lnTo>
                  <a:lnTo>
                    <a:pt x="8599" y="6651"/>
                  </a:lnTo>
                  <a:lnTo>
                    <a:pt x="10522" y="6651"/>
                  </a:lnTo>
                  <a:lnTo>
                    <a:pt x="10522" y="6281"/>
                  </a:lnTo>
                  <a:lnTo>
                    <a:pt x="8599" y="6281"/>
                  </a:lnTo>
                  <a:lnTo>
                    <a:pt x="8599" y="5608"/>
                  </a:lnTo>
                  <a:lnTo>
                    <a:pt x="10522" y="5608"/>
                  </a:lnTo>
                  <a:lnTo>
                    <a:pt x="10522" y="5215"/>
                  </a:lnTo>
                  <a:lnTo>
                    <a:pt x="8599" y="5215"/>
                  </a:lnTo>
                  <a:lnTo>
                    <a:pt x="8599"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1" name="Google Shape;921;p65"/>
            <p:cNvSpPr/>
            <p:nvPr/>
          </p:nvSpPr>
          <p:spPr>
            <a:xfrm>
              <a:off x="7043500" y="2268850"/>
              <a:ext cx="48125" cy="48675"/>
            </a:xfrm>
            <a:custGeom>
              <a:avLst/>
              <a:gdLst/>
              <a:ahLst/>
              <a:cxnLst/>
              <a:rect l="l" t="t" r="r" b="b"/>
              <a:pathLst>
                <a:path w="1925" h="1947" extrusionOk="0">
                  <a:moveTo>
                    <a:pt x="1553" y="394"/>
                  </a:moveTo>
                  <a:lnTo>
                    <a:pt x="1553" y="1460"/>
                  </a:lnTo>
                  <a:lnTo>
                    <a:pt x="487" y="1460"/>
                  </a:lnTo>
                  <a:lnTo>
                    <a:pt x="487" y="394"/>
                  </a:lnTo>
                  <a:close/>
                  <a:moveTo>
                    <a:pt x="1" y="0"/>
                  </a:moveTo>
                  <a:lnTo>
                    <a:pt x="1" y="1947"/>
                  </a:lnTo>
                  <a:lnTo>
                    <a:pt x="1924" y="1947"/>
                  </a:lnTo>
                  <a:lnTo>
                    <a:pt x="1924"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2" name="Google Shape;922;p65"/>
            <p:cNvSpPr/>
            <p:nvPr/>
          </p:nvSpPr>
          <p:spPr>
            <a:xfrm>
              <a:off x="7106075" y="2274050"/>
              <a:ext cx="94475" cy="12200"/>
            </a:xfrm>
            <a:custGeom>
              <a:avLst/>
              <a:gdLst/>
              <a:ahLst/>
              <a:cxnLst/>
              <a:rect l="l" t="t" r="r" b="b"/>
              <a:pathLst>
                <a:path w="3779" h="488" extrusionOk="0">
                  <a:moveTo>
                    <a:pt x="1" y="1"/>
                  </a:moveTo>
                  <a:lnTo>
                    <a:pt x="1" y="487"/>
                  </a:lnTo>
                  <a:lnTo>
                    <a:pt x="3778" y="487"/>
                  </a:lnTo>
                  <a:lnTo>
                    <a:pt x="3778"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3" name="Google Shape;923;p65"/>
            <p:cNvSpPr/>
            <p:nvPr/>
          </p:nvSpPr>
          <p:spPr>
            <a:xfrm>
              <a:off x="7106075" y="2300700"/>
              <a:ext cx="94475" cy="9300"/>
            </a:xfrm>
            <a:custGeom>
              <a:avLst/>
              <a:gdLst/>
              <a:ahLst/>
              <a:cxnLst/>
              <a:rect l="l" t="t" r="r" b="b"/>
              <a:pathLst>
                <a:path w="3779" h="372" extrusionOk="0">
                  <a:moveTo>
                    <a:pt x="1" y="1"/>
                  </a:moveTo>
                  <a:lnTo>
                    <a:pt x="1" y="372"/>
                  </a:lnTo>
                  <a:lnTo>
                    <a:pt x="3778" y="372"/>
                  </a:lnTo>
                  <a:lnTo>
                    <a:pt x="3778"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4" name="Google Shape;924;p65"/>
            <p:cNvSpPr/>
            <p:nvPr/>
          </p:nvSpPr>
          <p:spPr>
            <a:xfrm>
              <a:off x="7043500" y="2206275"/>
              <a:ext cx="48125" cy="48100"/>
            </a:xfrm>
            <a:custGeom>
              <a:avLst/>
              <a:gdLst/>
              <a:ahLst/>
              <a:cxnLst/>
              <a:rect l="l" t="t" r="r" b="b"/>
              <a:pathLst>
                <a:path w="1925" h="1924" extrusionOk="0">
                  <a:moveTo>
                    <a:pt x="1553" y="394"/>
                  </a:moveTo>
                  <a:lnTo>
                    <a:pt x="1553" y="1460"/>
                  </a:lnTo>
                  <a:lnTo>
                    <a:pt x="487" y="1460"/>
                  </a:lnTo>
                  <a:lnTo>
                    <a:pt x="487" y="394"/>
                  </a:lnTo>
                  <a:close/>
                  <a:moveTo>
                    <a:pt x="1" y="0"/>
                  </a:moveTo>
                  <a:lnTo>
                    <a:pt x="1" y="1924"/>
                  </a:lnTo>
                  <a:lnTo>
                    <a:pt x="1924" y="1924"/>
                  </a:lnTo>
                  <a:lnTo>
                    <a:pt x="1924"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5" name="Google Shape;925;p65"/>
            <p:cNvSpPr/>
            <p:nvPr/>
          </p:nvSpPr>
          <p:spPr>
            <a:xfrm>
              <a:off x="7106075" y="2210900"/>
              <a:ext cx="94475" cy="12200"/>
            </a:xfrm>
            <a:custGeom>
              <a:avLst/>
              <a:gdLst/>
              <a:ahLst/>
              <a:cxnLst/>
              <a:rect l="l" t="t" r="r" b="b"/>
              <a:pathLst>
                <a:path w="3779" h="488" extrusionOk="0">
                  <a:moveTo>
                    <a:pt x="1" y="1"/>
                  </a:moveTo>
                  <a:lnTo>
                    <a:pt x="1" y="487"/>
                  </a:lnTo>
                  <a:lnTo>
                    <a:pt x="3778" y="487"/>
                  </a:lnTo>
                  <a:lnTo>
                    <a:pt x="3778"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6" name="Google Shape;926;p65"/>
            <p:cNvSpPr/>
            <p:nvPr/>
          </p:nvSpPr>
          <p:spPr>
            <a:xfrm>
              <a:off x="7106075" y="2237550"/>
              <a:ext cx="94475" cy="9875"/>
            </a:xfrm>
            <a:custGeom>
              <a:avLst/>
              <a:gdLst/>
              <a:ahLst/>
              <a:cxnLst/>
              <a:rect l="l" t="t" r="r" b="b"/>
              <a:pathLst>
                <a:path w="3779" h="395" extrusionOk="0">
                  <a:moveTo>
                    <a:pt x="1" y="1"/>
                  </a:moveTo>
                  <a:lnTo>
                    <a:pt x="1" y="395"/>
                  </a:lnTo>
                  <a:lnTo>
                    <a:pt x="3778" y="395"/>
                  </a:lnTo>
                  <a:lnTo>
                    <a:pt x="3778"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7" name="Google Shape;927;p65"/>
            <p:cNvSpPr/>
            <p:nvPr/>
          </p:nvSpPr>
          <p:spPr>
            <a:xfrm>
              <a:off x="7043500" y="2332000"/>
              <a:ext cx="48125" cy="48100"/>
            </a:xfrm>
            <a:custGeom>
              <a:avLst/>
              <a:gdLst/>
              <a:ahLst/>
              <a:cxnLst/>
              <a:rect l="l" t="t" r="r" b="b"/>
              <a:pathLst>
                <a:path w="1925" h="1924" extrusionOk="0">
                  <a:moveTo>
                    <a:pt x="1553" y="371"/>
                  </a:moveTo>
                  <a:lnTo>
                    <a:pt x="1553" y="1530"/>
                  </a:lnTo>
                  <a:lnTo>
                    <a:pt x="487" y="1530"/>
                  </a:lnTo>
                  <a:lnTo>
                    <a:pt x="487" y="371"/>
                  </a:lnTo>
                  <a:close/>
                  <a:moveTo>
                    <a:pt x="1" y="0"/>
                  </a:moveTo>
                  <a:lnTo>
                    <a:pt x="1" y="1924"/>
                  </a:lnTo>
                  <a:lnTo>
                    <a:pt x="1924" y="1924"/>
                  </a:lnTo>
                  <a:lnTo>
                    <a:pt x="1924"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8" name="Google Shape;928;p65"/>
            <p:cNvSpPr/>
            <p:nvPr/>
          </p:nvSpPr>
          <p:spPr>
            <a:xfrm>
              <a:off x="7106075" y="2336625"/>
              <a:ext cx="94475" cy="12200"/>
            </a:xfrm>
            <a:custGeom>
              <a:avLst/>
              <a:gdLst/>
              <a:ahLst/>
              <a:cxnLst/>
              <a:rect l="l" t="t" r="r" b="b"/>
              <a:pathLst>
                <a:path w="3779" h="488" extrusionOk="0">
                  <a:moveTo>
                    <a:pt x="1" y="1"/>
                  </a:moveTo>
                  <a:lnTo>
                    <a:pt x="1" y="487"/>
                  </a:lnTo>
                  <a:lnTo>
                    <a:pt x="3778" y="487"/>
                  </a:lnTo>
                  <a:lnTo>
                    <a:pt x="3778"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29" name="Google Shape;929;p65"/>
            <p:cNvSpPr/>
            <p:nvPr/>
          </p:nvSpPr>
          <p:spPr>
            <a:xfrm>
              <a:off x="7202825" y="2438025"/>
              <a:ext cx="74775" cy="9875"/>
            </a:xfrm>
            <a:custGeom>
              <a:avLst/>
              <a:gdLst/>
              <a:ahLst/>
              <a:cxnLst/>
              <a:rect l="l" t="t" r="r" b="b"/>
              <a:pathLst>
                <a:path w="2991" h="395" extrusionOk="0">
                  <a:moveTo>
                    <a:pt x="1" y="0"/>
                  </a:moveTo>
                  <a:lnTo>
                    <a:pt x="1" y="394"/>
                  </a:lnTo>
                  <a:lnTo>
                    <a:pt x="488" y="394"/>
                  </a:lnTo>
                  <a:lnTo>
                    <a:pt x="488" y="0"/>
                  </a:lnTo>
                  <a:close/>
                  <a:moveTo>
                    <a:pt x="1252" y="0"/>
                  </a:moveTo>
                  <a:lnTo>
                    <a:pt x="1252" y="394"/>
                  </a:lnTo>
                  <a:lnTo>
                    <a:pt x="1739" y="394"/>
                  </a:lnTo>
                  <a:lnTo>
                    <a:pt x="1739" y="0"/>
                  </a:lnTo>
                  <a:close/>
                  <a:moveTo>
                    <a:pt x="2504" y="0"/>
                  </a:moveTo>
                  <a:lnTo>
                    <a:pt x="2504" y="394"/>
                  </a:lnTo>
                  <a:lnTo>
                    <a:pt x="2990" y="394"/>
                  </a:lnTo>
                  <a:lnTo>
                    <a:pt x="2990"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30" name="Google Shape;930;p65"/>
            <p:cNvSpPr/>
            <p:nvPr/>
          </p:nvSpPr>
          <p:spPr>
            <a:xfrm>
              <a:off x="7190675" y="2172675"/>
              <a:ext cx="9875" cy="12175"/>
            </a:xfrm>
            <a:custGeom>
              <a:avLst/>
              <a:gdLst/>
              <a:ahLst/>
              <a:cxnLst/>
              <a:rect l="l" t="t" r="r" b="b"/>
              <a:pathLst>
                <a:path w="395" h="487" extrusionOk="0">
                  <a:moveTo>
                    <a:pt x="0" y="0"/>
                  </a:moveTo>
                  <a:lnTo>
                    <a:pt x="0" y="487"/>
                  </a:lnTo>
                  <a:lnTo>
                    <a:pt x="394" y="487"/>
                  </a:lnTo>
                  <a:lnTo>
                    <a:pt x="394"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31" name="Google Shape;931;p65"/>
            <p:cNvSpPr/>
            <p:nvPr/>
          </p:nvSpPr>
          <p:spPr>
            <a:xfrm>
              <a:off x="7043500" y="2172675"/>
              <a:ext cx="9875" cy="12175"/>
            </a:xfrm>
            <a:custGeom>
              <a:avLst/>
              <a:gdLst/>
              <a:ahLst/>
              <a:cxnLst/>
              <a:rect l="l" t="t" r="r" b="b"/>
              <a:pathLst>
                <a:path w="395" h="487" extrusionOk="0">
                  <a:moveTo>
                    <a:pt x="1" y="0"/>
                  </a:moveTo>
                  <a:lnTo>
                    <a:pt x="1" y="487"/>
                  </a:lnTo>
                  <a:lnTo>
                    <a:pt x="395" y="487"/>
                  </a:lnTo>
                  <a:lnTo>
                    <a:pt x="395" y="0"/>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sp>
          <p:nvSpPr>
            <p:cNvPr id="932" name="Google Shape;932;p65"/>
            <p:cNvSpPr/>
            <p:nvPr/>
          </p:nvSpPr>
          <p:spPr>
            <a:xfrm>
              <a:off x="7043500" y="2409050"/>
              <a:ext cx="9875" cy="12200"/>
            </a:xfrm>
            <a:custGeom>
              <a:avLst/>
              <a:gdLst/>
              <a:ahLst/>
              <a:cxnLst/>
              <a:rect l="l" t="t" r="r" b="b"/>
              <a:pathLst>
                <a:path w="395" h="488" extrusionOk="0">
                  <a:moveTo>
                    <a:pt x="1" y="1"/>
                  </a:moveTo>
                  <a:lnTo>
                    <a:pt x="1" y="487"/>
                  </a:lnTo>
                  <a:lnTo>
                    <a:pt x="395" y="487"/>
                  </a:lnTo>
                  <a:lnTo>
                    <a:pt x="395" y="1"/>
                  </a:lnTo>
                  <a:close/>
                </a:path>
              </a:pathLst>
            </a:custGeom>
            <a:solidFill>
              <a:schemeClr val="dk2"/>
            </a:solidFill>
            <a:ln>
              <a:noFill/>
            </a:ln>
          </p:spPr>
          <p:txBody>
            <a:bodyPr spcFirstLastPara="1" wrap="square" lIns="91425" tIns="91425" rIns="91425" bIns="91425" anchor="ctr" anchorCtr="0">
              <a:noAutofit/>
            </a:bodyPr>
            <a:lstStyle/>
            <a:p>
              <a:pPr defTabSz="685800">
                <a:buClrTx/>
              </a:pPr>
              <a:endParaRPr sz="1800" kern="1200">
                <a:solidFill>
                  <a:srgbClr val="333A56"/>
                </a:solidFill>
                <a:ea typeface="+mn-ea"/>
                <a:cs typeface="+mn-cs"/>
              </a:endParaRPr>
            </a:p>
          </p:txBody>
        </p:sp>
      </p:grpSp>
      <p:pic>
        <p:nvPicPr>
          <p:cNvPr id="933" name="Google Shape;933;p65"/>
          <p:cNvPicPr preferRelativeResize="0"/>
          <p:nvPr/>
        </p:nvPicPr>
        <p:blipFill>
          <a:blip r:embed="rId3">
            <a:alphaModFix/>
          </a:blip>
          <a:stretch>
            <a:fillRect/>
          </a:stretch>
        </p:blipFill>
        <p:spPr>
          <a:xfrm>
            <a:off x="4127526" y="1856326"/>
            <a:ext cx="4344568" cy="2338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6"/>
          <p:cNvSpPr txBox="1">
            <a:spLocks noGrp="1"/>
          </p:cNvSpPr>
          <p:nvPr>
            <p:ph type="title"/>
          </p:nvPr>
        </p:nvSpPr>
        <p:spPr>
          <a:xfrm>
            <a:off x="720000" y="1730475"/>
            <a:ext cx="2156700" cy="527700"/>
          </a:xfrm>
          <a:prstGeom prst="rect">
            <a:avLst/>
          </a:prstGeom>
        </p:spPr>
        <p:txBody>
          <a:bodyPr spcFirstLastPara="1" wrap="square" lIns="91425" tIns="91425" rIns="91425" bIns="91425" anchor="ctr" anchorCtr="0">
            <a:noAutofit/>
          </a:bodyPr>
          <a:lstStyle/>
          <a:p>
            <a:r>
              <a:rPr lang="en"/>
              <a:t>Text to speech</a:t>
            </a:r>
            <a:endParaRPr/>
          </a:p>
        </p:txBody>
      </p:sp>
      <p:sp>
        <p:nvSpPr>
          <p:cNvPr id="939" name="Google Shape;939;p66"/>
          <p:cNvSpPr txBox="1">
            <a:spLocks noGrp="1"/>
          </p:cNvSpPr>
          <p:nvPr>
            <p:ph type="subTitle" idx="1"/>
          </p:nvPr>
        </p:nvSpPr>
        <p:spPr>
          <a:xfrm>
            <a:off x="720000" y="2418400"/>
            <a:ext cx="2156700" cy="484800"/>
          </a:xfrm>
          <a:prstGeom prst="rect">
            <a:avLst/>
          </a:prstGeom>
        </p:spPr>
        <p:txBody>
          <a:bodyPr spcFirstLastPara="1" wrap="square" lIns="91425" tIns="91425" rIns="91425" bIns="91425" anchor="ctr" anchorCtr="0">
            <a:noAutofit/>
          </a:bodyPr>
          <a:lstStyle/>
          <a:p>
            <a:pPr marL="0" indent="0"/>
            <a:r>
              <a:rPr lang="en"/>
              <a:t>(not found)</a:t>
            </a:r>
            <a:endParaRPr/>
          </a:p>
        </p:txBody>
      </p:sp>
      <p:sp>
        <p:nvSpPr>
          <p:cNvPr id="940" name="Google Shape;940;p66"/>
          <p:cNvSpPr txBox="1">
            <a:spLocks noGrp="1"/>
          </p:cNvSpPr>
          <p:nvPr>
            <p:ph type="title" idx="2"/>
          </p:nvPr>
        </p:nvSpPr>
        <p:spPr>
          <a:xfrm>
            <a:off x="3493650" y="1730475"/>
            <a:ext cx="2156700" cy="527700"/>
          </a:xfrm>
          <a:prstGeom prst="rect">
            <a:avLst/>
          </a:prstGeom>
        </p:spPr>
        <p:txBody>
          <a:bodyPr spcFirstLastPara="1" wrap="square" lIns="91425" tIns="91425" rIns="91425" bIns="91425" anchor="ctr" anchorCtr="0">
            <a:noAutofit/>
          </a:bodyPr>
          <a:lstStyle/>
          <a:p>
            <a:r>
              <a:rPr lang="en"/>
              <a:t>Speech to text</a:t>
            </a:r>
            <a:endParaRPr/>
          </a:p>
        </p:txBody>
      </p:sp>
      <p:sp>
        <p:nvSpPr>
          <p:cNvPr id="941" name="Google Shape;941;p66"/>
          <p:cNvSpPr txBox="1">
            <a:spLocks noGrp="1"/>
          </p:cNvSpPr>
          <p:nvPr>
            <p:ph type="title" idx="8"/>
          </p:nvPr>
        </p:nvSpPr>
        <p:spPr>
          <a:xfrm>
            <a:off x="6267450" y="1730475"/>
            <a:ext cx="2156700" cy="527700"/>
          </a:xfrm>
          <a:prstGeom prst="rect">
            <a:avLst/>
          </a:prstGeom>
        </p:spPr>
        <p:txBody>
          <a:bodyPr spcFirstLastPara="1" wrap="square" lIns="91425" tIns="91425" rIns="91425" bIns="91425" anchor="ctr" anchorCtr="0">
            <a:noAutofit/>
          </a:bodyPr>
          <a:lstStyle/>
          <a:p>
            <a:r>
              <a:rPr lang="en"/>
              <a:t>Similarity index</a:t>
            </a:r>
            <a:endParaRPr/>
          </a:p>
        </p:txBody>
      </p:sp>
      <p:sp>
        <p:nvSpPr>
          <p:cNvPr id="942" name="Google Shape;942;p66"/>
          <p:cNvSpPr txBox="1">
            <a:spLocks noGrp="1"/>
          </p:cNvSpPr>
          <p:nvPr>
            <p:ph type="subTitle" idx="5"/>
          </p:nvPr>
        </p:nvSpPr>
        <p:spPr>
          <a:xfrm>
            <a:off x="720000" y="3357250"/>
            <a:ext cx="2156700" cy="993000"/>
          </a:xfrm>
          <a:prstGeom prst="rect">
            <a:avLst/>
          </a:prstGeom>
        </p:spPr>
        <p:txBody>
          <a:bodyPr spcFirstLastPara="1" wrap="square" lIns="91425" tIns="91425" rIns="91425" bIns="91425" anchor="ctr" anchorCtr="0">
            <a:noAutofit/>
          </a:bodyPr>
          <a:lstStyle/>
          <a:p>
            <a:pPr marL="0" indent="0"/>
            <a:r>
              <a:rPr lang="en"/>
              <a:t>Was made by customized voices</a:t>
            </a:r>
            <a:endParaRPr/>
          </a:p>
        </p:txBody>
      </p:sp>
      <p:sp>
        <p:nvSpPr>
          <p:cNvPr id="943" name="Google Shape;943;p66"/>
          <p:cNvSpPr txBox="1">
            <a:spLocks noGrp="1"/>
          </p:cNvSpPr>
          <p:nvPr>
            <p:ph type="subTitle" idx="7"/>
          </p:nvPr>
        </p:nvSpPr>
        <p:spPr>
          <a:xfrm>
            <a:off x="3493725" y="3522850"/>
            <a:ext cx="2156700" cy="661800"/>
          </a:xfrm>
          <a:prstGeom prst="rect">
            <a:avLst/>
          </a:prstGeom>
        </p:spPr>
        <p:txBody>
          <a:bodyPr spcFirstLastPara="1" wrap="square" lIns="91425" tIns="91425" rIns="91425" bIns="91425" anchor="ctr" anchorCtr="0">
            <a:noAutofit/>
          </a:bodyPr>
          <a:lstStyle/>
          <a:p>
            <a:pPr marL="0" indent="0"/>
            <a:r>
              <a:rPr lang="en"/>
              <a:t>Google Speech recognition API.</a:t>
            </a:r>
            <a:endParaRPr/>
          </a:p>
        </p:txBody>
      </p:sp>
      <p:sp>
        <p:nvSpPr>
          <p:cNvPr id="944" name="Google Shape;944;p66"/>
          <p:cNvSpPr txBox="1">
            <a:spLocks noGrp="1"/>
          </p:cNvSpPr>
          <p:nvPr>
            <p:ph type="title" idx="15"/>
          </p:nvPr>
        </p:nvSpPr>
        <p:spPr>
          <a:xfrm>
            <a:off x="720000" y="540000"/>
            <a:ext cx="7704000" cy="543600"/>
          </a:xfrm>
          <a:prstGeom prst="rect">
            <a:avLst/>
          </a:prstGeom>
        </p:spPr>
        <p:txBody>
          <a:bodyPr spcFirstLastPara="1" wrap="square" lIns="91425" tIns="91425" rIns="91425" bIns="91425" anchor="ctr" anchorCtr="0">
            <a:noAutofit/>
          </a:bodyPr>
          <a:lstStyle/>
          <a:p>
            <a:pPr algn="ctr"/>
            <a:r>
              <a:rPr lang="en"/>
              <a:t>Social Script</a:t>
            </a:r>
            <a:endParaRPr/>
          </a:p>
        </p:txBody>
      </p:sp>
      <p:sp>
        <p:nvSpPr>
          <p:cNvPr id="945" name="Google Shape;945;p66"/>
          <p:cNvSpPr txBox="1">
            <a:spLocks noGrp="1"/>
          </p:cNvSpPr>
          <p:nvPr>
            <p:ph type="subTitle" idx="14"/>
          </p:nvPr>
        </p:nvSpPr>
        <p:spPr>
          <a:xfrm>
            <a:off x="6267450" y="3556000"/>
            <a:ext cx="2156700" cy="595500"/>
          </a:xfrm>
          <a:prstGeom prst="rect">
            <a:avLst/>
          </a:prstGeom>
        </p:spPr>
        <p:txBody>
          <a:bodyPr spcFirstLastPara="1" wrap="square" lIns="91425" tIns="91425" rIns="91425" bIns="91425" anchor="ctr" anchorCtr="0">
            <a:noAutofit/>
          </a:bodyPr>
          <a:lstStyle/>
          <a:p>
            <a:pPr marL="0" indent="0"/>
            <a:r>
              <a:rPr lang="en"/>
              <a:t>Cosine similarity index</a:t>
            </a:r>
            <a:endParaRPr/>
          </a:p>
          <a:p>
            <a:pPr marL="0" indent="0"/>
            <a:r>
              <a:rPr lang="en"/>
              <a:t>(&gt;=0.5)</a:t>
            </a:r>
            <a:endParaRPr/>
          </a:p>
        </p:txBody>
      </p:sp>
      <p:cxnSp>
        <p:nvCxnSpPr>
          <p:cNvPr id="946" name="Google Shape;946;p66"/>
          <p:cNvCxnSpPr/>
          <p:nvPr/>
        </p:nvCxnSpPr>
        <p:spPr>
          <a:xfrm>
            <a:off x="-9250" y="3090375"/>
            <a:ext cx="9254100" cy="0"/>
          </a:xfrm>
          <a:prstGeom prst="straightConnector1">
            <a:avLst/>
          </a:prstGeom>
          <a:noFill/>
          <a:ln w="9525" cap="flat" cmpd="sng">
            <a:solidFill>
              <a:schemeClr val="dk2"/>
            </a:solidFill>
            <a:prstDash val="solid"/>
            <a:round/>
            <a:headEnd type="none" w="med" len="med"/>
            <a:tailEnd type="none" w="med" len="med"/>
          </a:ln>
        </p:spPr>
      </p:cxnSp>
      <p:sp>
        <p:nvSpPr>
          <p:cNvPr id="947" name="Google Shape;947;p66"/>
          <p:cNvSpPr/>
          <p:nvPr/>
        </p:nvSpPr>
        <p:spPr>
          <a:xfrm>
            <a:off x="5778976" y="2903300"/>
            <a:ext cx="374100" cy="374100"/>
          </a:xfrm>
          <a:prstGeom prst="ellipse">
            <a:avLst/>
          </a:prstGeom>
          <a:solidFill>
            <a:schemeClr val="lt2"/>
          </a:solidFill>
          <a:ln>
            <a:noFill/>
          </a:ln>
        </p:spPr>
        <p:txBody>
          <a:bodyPr spcFirstLastPara="1" wrap="square" lIns="91425" tIns="91425" rIns="91425" bIns="91425" anchor="ctr" anchorCtr="0">
            <a:noAutofit/>
          </a:bodyPr>
          <a:lstStyle/>
          <a:p>
            <a:pPr defTabSz="914378"/>
            <a:endParaRPr>
              <a:ea typeface="+mn-ea"/>
            </a:endParaRPr>
          </a:p>
        </p:txBody>
      </p:sp>
      <p:sp>
        <p:nvSpPr>
          <p:cNvPr id="948" name="Google Shape;948;p66"/>
          <p:cNvSpPr/>
          <p:nvPr/>
        </p:nvSpPr>
        <p:spPr>
          <a:xfrm>
            <a:off x="241350" y="4698675"/>
            <a:ext cx="283800" cy="283800"/>
          </a:xfrm>
          <a:prstGeom prst="ellipse">
            <a:avLst/>
          </a:prstGeom>
          <a:solidFill>
            <a:schemeClr val="lt2"/>
          </a:solidFill>
          <a:ln>
            <a:noFill/>
          </a:ln>
        </p:spPr>
        <p:txBody>
          <a:bodyPr spcFirstLastPara="1" wrap="square" lIns="91425" tIns="91425" rIns="91425" bIns="91425" anchor="ctr" anchorCtr="0">
            <a:noAutofit/>
          </a:bodyPr>
          <a:lstStyle/>
          <a:p>
            <a:pPr defTabSz="914378"/>
            <a:endParaRPr>
              <a:ea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4"/>
          <p:cNvSpPr txBox="1">
            <a:spLocks noGrp="1"/>
          </p:cNvSpPr>
          <p:nvPr>
            <p:ph type="title"/>
          </p:nvPr>
        </p:nvSpPr>
        <p:spPr>
          <a:xfrm>
            <a:off x="2074010" y="549386"/>
            <a:ext cx="5205000" cy="543600"/>
          </a:xfrm>
          <a:prstGeom prst="rect">
            <a:avLst/>
          </a:prstGeom>
        </p:spPr>
        <p:txBody>
          <a:bodyPr spcFirstLastPara="1" wrap="square" lIns="91425" tIns="91425" rIns="91425" bIns="91425" anchor="ctr" anchorCtr="0">
            <a:noAutofit/>
          </a:bodyPr>
          <a:lstStyle/>
          <a:p>
            <a:r>
              <a:rPr lang="en" dirty="0"/>
              <a:t>Testing &amp; refinements</a:t>
            </a:r>
            <a:endParaRPr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4978" t="25887" r="29059" b="28485"/>
          <a:stretch/>
        </p:blipFill>
        <p:spPr>
          <a:xfrm>
            <a:off x="6551839" y="910993"/>
            <a:ext cx="1861457" cy="3325381"/>
          </a:xfrm>
          <a:prstGeom prst="rect">
            <a:avLst/>
          </a:prstGeom>
        </p:spPr>
      </p:pic>
      <p:sp>
        <p:nvSpPr>
          <p:cNvPr id="4" name="TextBox 3"/>
          <p:cNvSpPr txBox="1"/>
          <p:nvPr/>
        </p:nvSpPr>
        <p:spPr>
          <a:xfrm>
            <a:off x="498021" y="1379765"/>
            <a:ext cx="4572001" cy="2377574"/>
          </a:xfrm>
          <a:prstGeom prst="rect">
            <a:avLst/>
          </a:prstGeom>
          <a:noFill/>
        </p:spPr>
        <p:txBody>
          <a:bodyPr wrap="square" rtlCol="0">
            <a:spAutoFit/>
          </a:bodyPr>
          <a:lstStyle/>
          <a:p>
            <a:pPr defTabSz="685800">
              <a:buClrTx/>
            </a:pPr>
            <a:r>
              <a:rPr lang="en-US" sz="1350" kern="1200" dirty="0">
                <a:solidFill>
                  <a:srgbClr val="333A56"/>
                </a:solidFill>
                <a:ea typeface="+mn-ea"/>
                <a:cs typeface="+mn-cs"/>
              </a:rPr>
              <a:t>After the app was fully implemented, </a:t>
            </a:r>
          </a:p>
          <a:p>
            <a:pPr defTabSz="685800">
              <a:buClrTx/>
            </a:pPr>
            <a:r>
              <a:rPr lang="en-US" sz="1350" kern="1200" dirty="0">
                <a:solidFill>
                  <a:srgbClr val="333A56"/>
                </a:solidFill>
                <a:ea typeface="+mn-ea"/>
                <a:cs typeface="+mn-cs"/>
              </a:rPr>
              <a:t>we presented it to "Dr. </a:t>
            </a:r>
            <a:r>
              <a:rPr lang="en-US" sz="1350" kern="1200" dirty="0" err="1">
                <a:solidFill>
                  <a:srgbClr val="333A56"/>
                </a:solidFill>
                <a:ea typeface="+mn-ea"/>
                <a:cs typeface="+mn-cs"/>
              </a:rPr>
              <a:t>Menan</a:t>
            </a:r>
            <a:r>
              <a:rPr lang="en-US" sz="1350" kern="1200" dirty="0">
                <a:solidFill>
                  <a:srgbClr val="333A56"/>
                </a:solidFill>
                <a:ea typeface="+mn-ea"/>
                <a:cs typeface="+mn-cs"/>
              </a:rPr>
              <a:t> </a:t>
            </a:r>
            <a:r>
              <a:rPr lang="en-US" sz="1350" kern="1200" dirty="0" err="1">
                <a:solidFill>
                  <a:srgbClr val="333A56"/>
                </a:solidFill>
                <a:ea typeface="+mn-ea"/>
                <a:cs typeface="+mn-cs"/>
              </a:rPr>
              <a:t>Abdelmaasod</a:t>
            </a:r>
            <a:r>
              <a:rPr lang="en-US" sz="1350" kern="1200" dirty="0">
                <a:solidFill>
                  <a:srgbClr val="333A56"/>
                </a:solidFill>
                <a:ea typeface="+mn-ea"/>
                <a:cs typeface="+mn-cs"/>
              </a:rPr>
              <a:t>" and "Dr. </a:t>
            </a:r>
            <a:r>
              <a:rPr lang="en-US" sz="1350" kern="1200" dirty="0" err="1">
                <a:solidFill>
                  <a:srgbClr val="333A56"/>
                </a:solidFill>
                <a:ea typeface="+mn-ea"/>
                <a:cs typeface="+mn-cs"/>
              </a:rPr>
              <a:t>walaa</a:t>
            </a:r>
            <a:r>
              <a:rPr lang="en-US" sz="1350" kern="1200" dirty="0">
                <a:solidFill>
                  <a:srgbClr val="333A56"/>
                </a:solidFill>
                <a:ea typeface="+mn-ea"/>
                <a:cs typeface="+mn-cs"/>
              </a:rPr>
              <a:t> </a:t>
            </a:r>
            <a:r>
              <a:rPr lang="en-US" sz="1350" kern="1200" dirty="0" err="1">
                <a:solidFill>
                  <a:srgbClr val="333A56"/>
                </a:solidFill>
                <a:ea typeface="+mn-ea"/>
                <a:cs typeface="+mn-cs"/>
              </a:rPr>
              <a:t>Hosny</a:t>
            </a:r>
            <a:r>
              <a:rPr lang="en-US" sz="1350" kern="1200" dirty="0">
                <a:solidFill>
                  <a:srgbClr val="333A56"/>
                </a:solidFill>
                <a:ea typeface="+mn-ea"/>
                <a:cs typeface="+mn-cs"/>
              </a:rPr>
              <a:t>" and their feedback was taken into consideration. </a:t>
            </a:r>
          </a:p>
          <a:p>
            <a:pPr defTabSz="685800">
              <a:buClrTx/>
            </a:pPr>
            <a:endParaRPr lang="en-US" sz="1350" kern="1200" dirty="0">
              <a:solidFill>
                <a:srgbClr val="333A56"/>
              </a:solidFill>
              <a:ea typeface="+mn-ea"/>
              <a:cs typeface="+mn-cs"/>
            </a:endParaRPr>
          </a:p>
          <a:p>
            <a:pPr defTabSz="685800">
              <a:buClrTx/>
            </a:pPr>
            <a:endParaRPr lang="en-US" sz="1350" kern="1200" dirty="0">
              <a:solidFill>
                <a:srgbClr val="333A56"/>
              </a:solidFill>
              <a:ea typeface="+mn-ea"/>
              <a:cs typeface="+mn-cs"/>
            </a:endParaRPr>
          </a:p>
          <a:p>
            <a:pPr defTabSz="685800">
              <a:buClrTx/>
            </a:pPr>
            <a:endParaRPr lang="en-US" sz="1350" kern="1200" dirty="0">
              <a:solidFill>
                <a:srgbClr val="333A56"/>
              </a:solidFill>
              <a:ea typeface="+mn-ea"/>
              <a:cs typeface="+mn-cs"/>
            </a:endParaRPr>
          </a:p>
          <a:p>
            <a:pPr defTabSz="685800">
              <a:buClrTx/>
            </a:pPr>
            <a:r>
              <a:rPr lang="en-US" sz="1350" kern="1200" dirty="0">
                <a:solidFill>
                  <a:srgbClr val="333A56"/>
                </a:solidFill>
                <a:ea typeface="+mn-ea"/>
                <a:cs typeface="+mn-cs"/>
              </a:rPr>
              <a:t>"Dr. </a:t>
            </a:r>
            <a:r>
              <a:rPr lang="en-US" sz="1350" kern="1200" dirty="0" err="1">
                <a:solidFill>
                  <a:srgbClr val="333A56"/>
                </a:solidFill>
                <a:ea typeface="+mn-ea"/>
                <a:cs typeface="+mn-cs"/>
              </a:rPr>
              <a:t>walaa</a:t>
            </a:r>
            <a:r>
              <a:rPr lang="en-US" sz="1350" kern="1200" dirty="0">
                <a:solidFill>
                  <a:srgbClr val="333A56"/>
                </a:solidFill>
                <a:ea typeface="+mn-ea"/>
                <a:cs typeface="+mn-cs"/>
              </a:rPr>
              <a:t> </a:t>
            </a:r>
            <a:r>
              <a:rPr lang="en-US" sz="1350" kern="1200" dirty="0" err="1">
                <a:solidFill>
                  <a:srgbClr val="333A56"/>
                </a:solidFill>
                <a:ea typeface="+mn-ea"/>
                <a:cs typeface="+mn-cs"/>
              </a:rPr>
              <a:t>Hosny</a:t>
            </a:r>
            <a:r>
              <a:rPr lang="en-US" sz="1350" kern="1200" dirty="0">
                <a:solidFill>
                  <a:srgbClr val="333A56"/>
                </a:solidFill>
                <a:ea typeface="+mn-ea"/>
                <a:cs typeface="+mn-cs"/>
              </a:rPr>
              <a:t>" suggested that we add a fourth game from our previously designed games "What are you feeling?". According to the </a:t>
            </a:r>
            <a:r>
              <a:rPr lang="en-US" sz="1350" kern="1200" dirty="0" err="1">
                <a:solidFill>
                  <a:srgbClr val="333A56"/>
                </a:solidFill>
                <a:ea typeface="+mn-ea"/>
                <a:cs typeface="+mn-cs"/>
              </a:rPr>
              <a:t>Dr's</a:t>
            </a:r>
            <a:r>
              <a:rPr lang="en-US" sz="1350" kern="1200" dirty="0">
                <a:solidFill>
                  <a:srgbClr val="333A56"/>
                </a:solidFill>
                <a:ea typeface="+mn-ea"/>
                <a:cs typeface="+mn-cs"/>
              </a:rPr>
              <a:t> suggestion, The game was implemented and added to the mobile application.</a:t>
            </a:r>
          </a:p>
        </p:txBody>
      </p:sp>
    </p:spTree>
    <p:extLst>
      <p:ext uri="{BB962C8B-B14F-4D97-AF65-F5344CB8AC3E}">
        <p14:creationId xmlns:p14="http://schemas.microsoft.com/office/powerpoint/2010/main" val="101531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5"/>
          <p:cNvPicPr preferRelativeResize="0"/>
          <p:nvPr/>
        </p:nvPicPr>
        <p:blipFill rotWithShape="1">
          <a:blip r:embed="rId3">
            <a:alphaModFix/>
          </a:blip>
          <a:srcRect l="50168" r="28762"/>
          <a:stretch/>
        </p:blipFill>
        <p:spPr>
          <a:xfrm>
            <a:off x="-12090" y="-9175"/>
            <a:ext cx="1628841" cy="5152800"/>
          </a:xfrm>
          <a:prstGeom prst="rect">
            <a:avLst/>
          </a:prstGeom>
          <a:noFill/>
          <a:ln w="9525" cap="flat" cmpd="sng">
            <a:solidFill>
              <a:schemeClr val="accent3"/>
            </a:solidFill>
            <a:prstDash val="solid"/>
            <a:round/>
            <a:headEnd type="none" w="sm" len="sm"/>
            <a:tailEnd type="none" w="sm" len="sm"/>
          </a:ln>
        </p:spPr>
      </p:pic>
      <p:sp>
        <p:nvSpPr>
          <p:cNvPr id="448" name="Google Shape;448;p45"/>
          <p:cNvSpPr txBox="1">
            <a:spLocks noGrp="1"/>
          </p:cNvSpPr>
          <p:nvPr>
            <p:ph type="title"/>
          </p:nvPr>
        </p:nvSpPr>
        <p:spPr>
          <a:xfrm>
            <a:off x="2395925" y="1512125"/>
            <a:ext cx="4352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Obstacles</a:t>
            </a:r>
            <a:endParaRPr/>
          </a:p>
        </p:txBody>
      </p:sp>
      <p:sp>
        <p:nvSpPr>
          <p:cNvPr id="449" name="Google Shape;449;p45"/>
          <p:cNvSpPr txBox="1">
            <a:spLocks noGrp="1"/>
          </p:cNvSpPr>
          <p:nvPr>
            <p:ph type="subTitle" idx="1"/>
          </p:nvPr>
        </p:nvSpPr>
        <p:spPr>
          <a:xfrm>
            <a:off x="2322900" y="2353925"/>
            <a:ext cx="4814700" cy="1528200"/>
          </a:xfrm>
          <a:prstGeom prst="rect">
            <a:avLst/>
          </a:prstGeom>
          <a:solidFill>
            <a:schemeClr val="dk1"/>
          </a:solidFill>
        </p:spPr>
        <p:txBody>
          <a:bodyPr spcFirstLastPara="1" wrap="square" lIns="162000" tIns="91425" rIns="162000" bIns="91425" anchor="ctr" anchorCtr="0">
            <a:noAutofit/>
          </a:bodyPr>
          <a:lstStyle/>
          <a:p>
            <a:pPr marL="457200" lvl="0" indent="-342900" algn="l" rtl="0">
              <a:spcBef>
                <a:spcPts val="0"/>
              </a:spcBef>
              <a:spcAft>
                <a:spcPts val="0"/>
              </a:spcAft>
              <a:buClr>
                <a:schemeClr val="accent3"/>
              </a:buClr>
              <a:buSzPts val="1800"/>
              <a:buChar char="●"/>
            </a:pPr>
            <a:r>
              <a:rPr lang="en" sz="1800"/>
              <a:t>Awareness and knowledge</a:t>
            </a:r>
            <a:endParaRPr sz="1800"/>
          </a:p>
          <a:p>
            <a:pPr marL="457200" lvl="0" indent="-342900" algn="l" rtl="0">
              <a:spcBef>
                <a:spcPts val="0"/>
              </a:spcBef>
              <a:spcAft>
                <a:spcPts val="0"/>
              </a:spcAft>
              <a:buClr>
                <a:schemeClr val="accent3"/>
              </a:buClr>
              <a:buSzPts val="1800"/>
              <a:buChar char="●"/>
            </a:pPr>
            <a:r>
              <a:rPr lang="en" sz="1800"/>
              <a:t>Assistance to autistic individuals</a:t>
            </a:r>
            <a:endParaRPr sz="1800"/>
          </a:p>
          <a:p>
            <a:pPr marL="457200" lvl="0" indent="-342900" algn="l" rtl="0">
              <a:spcBef>
                <a:spcPts val="0"/>
              </a:spcBef>
              <a:spcAft>
                <a:spcPts val="0"/>
              </a:spcAft>
              <a:buClr>
                <a:schemeClr val="accent3"/>
              </a:buClr>
              <a:buSzPts val="1800"/>
              <a:buChar char="●"/>
            </a:pPr>
            <a:r>
              <a:rPr lang="en" sz="1800"/>
              <a:t>Communication skills</a:t>
            </a:r>
            <a:endParaRPr sz="1800"/>
          </a:p>
          <a:p>
            <a:pPr marL="457200" lvl="0" indent="-342900" algn="l" rtl="0">
              <a:spcBef>
                <a:spcPts val="0"/>
              </a:spcBef>
              <a:spcAft>
                <a:spcPts val="0"/>
              </a:spcAft>
              <a:buClr>
                <a:schemeClr val="accent3"/>
              </a:buClr>
              <a:buSzPts val="1800"/>
              <a:buChar char="●"/>
            </a:pPr>
            <a:r>
              <a:rPr lang="en" sz="1800"/>
              <a:t>Blending in with society</a:t>
            </a:r>
            <a:endParaRPr sz="1800"/>
          </a:p>
          <a:p>
            <a:pPr marL="457200" lvl="0" indent="-342900" algn="l" rtl="0">
              <a:spcBef>
                <a:spcPts val="0"/>
              </a:spcBef>
              <a:spcAft>
                <a:spcPts val="0"/>
              </a:spcAft>
              <a:buClr>
                <a:schemeClr val="accent3"/>
              </a:buClr>
              <a:buSzPts val="1800"/>
              <a:buChar char="●"/>
            </a:pPr>
            <a:r>
              <a:rPr lang="en" sz="1800"/>
              <a:t>Language Barriers</a:t>
            </a:r>
            <a:endParaRPr sz="1800"/>
          </a:p>
        </p:txBody>
      </p:sp>
      <p:sp>
        <p:nvSpPr>
          <p:cNvPr id="450" name="Google Shape;450;p45"/>
          <p:cNvSpPr/>
          <p:nvPr/>
        </p:nvSpPr>
        <p:spPr>
          <a:xfrm>
            <a:off x="1348213" y="3995950"/>
            <a:ext cx="556500" cy="556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5"/>
          <p:cNvSpPr/>
          <p:nvPr/>
        </p:nvSpPr>
        <p:spPr>
          <a:xfrm>
            <a:off x="6557100" y="8216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5"/>
          <p:cNvSpPr/>
          <p:nvPr/>
        </p:nvSpPr>
        <p:spPr>
          <a:xfrm>
            <a:off x="7966000" y="969875"/>
            <a:ext cx="312000" cy="312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p:nvPr/>
        </p:nvSpPr>
        <p:spPr>
          <a:xfrm>
            <a:off x="719975"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8" name="Google Shape;798;p63"/>
          <p:cNvSpPr/>
          <p:nvPr/>
        </p:nvSpPr>
        <p:spPr>
          <a:xfrm>
            <a:off x="2702908"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799" name="Google Shape;799;p63"/>
          <p:cNvSpPr/>
          <p:nvPr/>
        </p:nvSpPr>
        <p:spPr>
          <a:xfrm>
            <a:off x="4685842"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0" name="Google Shape;800;p63"/>
          <p:cNvSpPr/>
          <p:nvPr/>
        </p:nvSpPr>
        <p:spPr>
          <a:xfrm>
            <a:off x="6668775" y="1407625"/>
            <a:ext cx="1744500" cy="3899700"/>
          </a:xfrm>
          <a:prstGeom prst="round2SameRect">
            <a:avLst>
              <a:gd name="adj1" fmla="val 49935"/>
              <a:gd name="adj2" fmla="val 0"/>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01" name="Google Shape;801;p63"/>
          <p:cNvSpPr txBox="1"/>
          <p:nvPr/>
        </p:nvSpPr>
        <p:spPr>
          <a:xfrm>
            <a:off x="738027"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Oct/Nov</a:t>
            </a:r>
            <a:endParaRPr sz="2500" dirty="0">
              <a:solidFill>
                <a:srgbClr val="333A56"/>
              </a:solidFill>
              <a:latin typeface="Tenor Sans"/>
              <a:ea typeface="Tenor Sans"/>
              <a:cs typeface="Tenor Sans"/>
              <a:sym typeface="Tenor Sans"/>
            </a:endParaRPr>
          </a:p>
        </p:txBody>
      </p:sp>
      <p:sp>
        <p:nvSpPr>
          <p:cNvPr id="802" name="Google Shape;802;p63"/>
          <p:cNvSpPr txBox="1"/>
          <p:nvPr/>
        </p:nvSpPr>
        <p:spPr>
          <a:xfrm>
            <a:off x="701923" y="4297207"/>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Design Phase</a:t>
            </a:r>
            <a:endParaRPr dirty="0">
              <a:solidFill>
                <a:srgbClr val="333A56"/>
              </a:solidFill>
              <a:latin typeface="Nunito"/>
              <a:ea typeface="Nunito"/>
              <a:cs typeface="Nunito"/>
              <a:sym typeface="Nunito"/>
            </a:endParaRPr>
          </a:p>
        </p:txBody>
      </p:sp>
      <p:sp>
        <p:nvSpPr>
          <p:cNvPr id="803" name="Google Shape;803;p63"/>
          <p:cNvSpPr txBox="1"/>
          <p:nvPr/>
        </p:nvSpPr>
        <p:spPr>
          <a:xfrm>
            <a:off x="2749940" y="3441953"/>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Nov/Dec</a:t>
            </a:r>
            <a:endParaRPr sz="2500" dirty="0">
              <a:solidFill>
                <a:srgbClr val="333A56"/>
              </a:solidFill>
              <a:latin typeface="Tenor Sans"/>
              <a:ea typeface="Tenor Sans"/>
              <a:cs typeface="Tenor Sans"/>
              <a:sym typeface="Tenor Sans"/>
            </a:endParaRPr>
          </a:p>
        </p:txBody>
      </p:sp>
      <p:sp>
        <p:nvSpPr>
          <p:cNvPr id="804" name="Google Shape;804;p63"/>
          <p:cNvSpPr txBox="1"/>
          <p:nvPr/>
        </p:nvSpPr>
        <p:spPr>
          <a:xfrm>
            <a:off x="2717225" y="429971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Learning Phase</a:t>
            </a:r>
            <a:endParaRPr dirty="0">
              <a:solidFill>
                <a:srgbClr val="333A56"/>
              </a:solidFill>
              <a:latin typeface="Nunito"/>
              <a:ea typeface="Nunito"/>
              <a:cs typeface="Nunito"/>
              <a:sym typeface="Nunito"/>
            </a:endParaRPr>
          </a:p>
        </p:txBody>
      </p:sp>
      <p:sp>
        <p:nvSpPr>
          <p:cNvPr id="805" name="Google Shape;805;p63"/>
          <p:cNvSpPr txBox="1"/>
          <p:nvPr/>
        </p:nvSpPr>
        <p:spPr>
          <a:xfrm>
            <a:off x="4732873" y="3442662"/>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Dec/Mar</a:t>
            </a:r>
          </a:p>
        </p:txBody>
      </p:sp>
      <p:sp>
        <p:nvSpPr>
          <p:cNvPr id="806" name="Google Shape;806;p63"/>
          <p:cNvSpPr txBox="1"/>
          <p:nvPr/>
        </p:nvSpPr>
        <p:spPr>
          <a:xfrm>
            <a:off x="6679500" y="3449076"/>
            <a:ext cx="1744500" cy="527700"/>
          </a:xfrm>
          <a:prstGeom prst="rect">
            <a:avLst/>
          </a:prstGeom>
          <a:noFill/>
          <a:ln>
            <a:noFill/>
          </a:ln>
        </p:spPr>
        <p:txBody>
          <a:bodyPr spcFirstLastPara="1" wrap="square" lIns="91425" tIns="91425" rIns="91425" bIns="91425" anchor="ctr" anchorCtr="0">
            <a:noAutofit/>
          </a:bodyPr>
          <a:lstStyle/>
          <a:p>
            <a:pPr algn="ctr" defTabSz="685800"/>
            <a:r>
              <a:rPr lang="en" sz="2500" dirty="0">
                <a:solidFill>
                  <a:srgbClr val="333A56"/>
                </a:solidFill>
                <a:latin typeface="Tenor Sans"/>
                <a:ea typeface="Tenor Sans"/>
                <a:cs typeface="Tenor Sans"/>
                <a:sym typeface="Tenor Sans"/>
              </a:rPr>
              <a:t>Apr/May</a:t>
            </a:r>
          </a:p>
        </p:txBody>
      </p:sp>
      <p:sp>
        <p:nvSpPr>
          <p:cNvPr id="807" name="Google Shape;807;p63"/>
          <p:cNvSpPr txBox="1"/>
          <p:nvPr/>
        </p:nvSpPr>
        <p:spPr>
          <a:xfrm>
            <a:off x="6668775" y="4326300"/>
            <a:ext cx="1744500"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Mobile Developement</a:t>
            </a:r>
            <a:endParaRPr dirty="0">
              <a:solidFill>
                <a:srgbClr val="333A56"/>
              </a:solidFill>
              <a:latin typeface="Nunito"/>
              <a:ea typeface="Nunito"/>
              <a:cs typeface="Nunito"/>
              <a:sym typeface="Nunito"/>
            </a:endParaRPr>
          </a:p>
        </p:txBody>
      </p:sp>
      <p:sp>
        <p:nvSpPr>
          <p:cNvPr id="808" name="Google Shape;808;p63"/>
          <p:cNvSpPr txBox="1"/>
          <p:nvPr/>
        </p:nvSpPr>
        <p:spPr>
          <a:xfrm>
            <a:off x="4740301" y="4326300"/>
            <a:ext cx="1706109" cy="484800"/>
          </a:xfrm>
          <a:prstGeom prst="rect">
            <a:avLst/>
          </a:prstGeom>
          <a:noFill/>
          <a:ln>
            <a:noFill/>
          </a:ln>
        </p:spPr>
        <p:txBody>
          <a:bodyPr spcFirstLastPara="1" wrap="square" lIns="91425" tIns="91425" rIns="91425" bIns="91425" anchor="ctr" anchorCtr="0">
            <a:noAutofit/>
          </a:bodyPr>
          <a:lstStyle/>
          <a:p>
            <a:pPr algn="ctr" defTabSz="685800"/>
            <a:r>
              <a:rPr lang="en" dirty="0">
                <a:solidFill>
                  <a:srgbClr val="333A56"/>
                </a:solidFill>
                <a:latin typeface="Nunito"/>
                <a:ea typeface="Nunito"/>
                <a:cs typeface="Nunito"/>
                <a:sym typeface="Nunito"/>
              </a:rPr>
              <a:t>Development Phase</a:t>
            </a:r>
            <a:endParaRPr dirty="0">
              <a:solidFill>
                <a:srgbClr val="333A56"/>
              </a:solidFill>
              <a:latin typeface="Nunito"/>
              <a:ea typeface="Nunito"/>
              <a:cs typeface="Nunito"/>
              <a:sym typeface="Nunito"/>
            </a:endParaRPr>
          </a:p>
        </p:txBody>
      </p:sp>
      <p:cxnSp>
        <p:nvCxnSpPr>
          <p:cNvPr id="809" name="Google Shape;809;p63"/>
          <p:cNvCxnSpPr/>
          <p:nvPr/>
        </p:nvCxnSpPr>
        <p:spPr>
          <a:xfrm>
            <a:off x="317375" y="3028125"/>
            <a:ext cx="85041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63"/>
          <p:cNvSpPr/>
          <p:nvPr/>
        </p:nvSpPr>
        <p:spPr>
          <a:xfrm>
            <a:off x="1154525"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1" name="Google Shape;811;p63"/>
          <p:cNvSpPr/>
          <p:nvPr/>
        </p:nvSpPr>
        <p:spPr>
          <a:xfrm>
            <a:off x="3137450"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2" name="Google Shape;812;p63"/>
          <p:cNvSpPr/>
          <p:nvPr/>
        </p:nvSpPr>
        <p:spPr>
          <a:xfrm>
            <a:off x="5120388"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a:ea typeface="+mn-ea"/>
            </a:endParaRPr>
          </a:p>
        </p:txBody>
      </p:sp>
      <p:sp>
        <p:nvSpPr>
          <p:cNvPr id="813" name="Google Shape;813;p63"/>
          <p:cNvSpPr/>
          <p:nvPr/>
        </p:nvSpPr>
        <p:spPr>
          <a:xfrm>
            <a:off x="7103350" y="1793226"/>
            <a:ext cx="875400" cy="875700"/>
          </a:xfrm>
          <a:prstGeom prst="arc">
            <a:avLst>
              <a:gd name="adj1" fmla="val 16200000"/>
              <a:gd name="adj2" fmla="val 11737237"/>
            </a:avLst>
          </a:prstGeom>
          <a:solidFill>
            <a:schemeClr val="accent5">
              <a:lumMod val="75000"/>
            </a:schemeClr>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defTabSz="685800"/>
            <a:endParaRPr dirty="0">
              <a:ea typeface="+mn-ea"/>
            </a:endParaRPr>
          </a:p>
        </p:txBody>
      </p:sp>
      <p:sp>
        <p:nvSpPr>
          <p:cNvPr id="845" name="Google Shape;845;p63"/>
          <p:cNvSpPr/>
          <p:nvPr/>
        </p:nvSpPr>
        <p:spPr>
          <a:xfrm>
            <a:off x="1450350" y="2886225"/>
            <a:ext cx="283800" cy="283800"/>
          </a:xfrm>
          <a:prstGeom prst="ellipse">
            <a:avLst/>
          </a:prstGeom>
          <a:solidFill>
            <a:schemeClr val="dk1"/>
          </a:solidFill>
          <a:ln>
            <a:noFill/>
          </a:ln>
        </p:spPr>
        <p:txBody>
          <a:bodyPr spcFirstLastPara="1" wrap="square" lIns="91425" tIns="91425" rIns="91425" bIns="91425" anchor="ctr" anchorCtr="0">
            <a:noAutofit/>
          </a:bodyPr>
          <a:lstStyle/>
          <a:p>
            <a:pPr defTabSz="685800"/>
            <a:endParaRPr>
              <a:ea typeface="+mn-ea"/>
            </a:endParaRPr>
          </a:p>
        </p:txBody>
      </p:sp>
      <p:sp>
        <p:nvSpPr>
          <p:cNvPr id="846" name="Google Shape;846;p63"/>
          <p:cNvSpPr/>
          <p:nvPr/>
        </p:nvSpPr>
        <p:spPr>
          <a:xfrm>
            <a:off x="3436850" y="2886225"/>
            <a:ext cx="283800" cy="283800"/>
          </a:xfrm>
          <a:prstGeom prst="ellipse">
            <a:avLst/>
          </a:prstGeom>
          <a:solidFill>
            <a:schemeClr val="dk2"/>
          </a:solidFill>
          <a:ln>
            <a:noFill/>
          </a:ln>
        </p:spPr>
        <p:txBody>
          <a:bodyPr spcFirstLastPara="1" wrap="square" lIns="91425" tIns="91425" rIns="91425" bIns="91425" anchor="ctr" anchorCtr="0">
            <a:noAutofit/>
          </a:bodyPr>
          <a:lstStyle/>
          <a:p>
            <a:pPr defTabSz="685800"/>
            <a:endParaRPr>
              <a:ea typeface="+mn-ea"/>
            </a:endParaRPr>
          </a:p>
        </p:txBody>
      </p:sp>
      <p:sp>
        <p:nvSpPr>
          <p:cNvPr id="847" name="Google Shape;847;p63"/>
          <p:cNvSpPr/>
          <p:nvPr/>
        </p:nvSpPr>
        <p:spPr>
          <a:xfrm>
            <a:off x="5423350" y="2886225"/>
            <a:ext cx="283800" cy="283800"/>
          </a:xfrm>
          <a:prstGeom prst="ellipse">
            <a:avLst/>
          </a:prstGeom>
          <a:solidFill>
            <a:schemeClr val="accent1"/>
          </a:solidFill>
          <a:ln>
            <a:noFill/>
          </a:ln>
        </p:spPr>
        <p:txBody>
          <a:bodyPr spcFirstLastPara="1" wrap="square" lIns="91425" tIns="91425" rIns="91425" bIns="91425" anchor="ctr" anchorCtr="0">
            <a:noAutofit/>
          </a:bodyPr>
          <a:lstStyle/>
          <a:p>
            <a:pPr defTabSz="685800"/>
            <a:endParaRPr>
              <a:ea typeface="+mn-ea"/>
            </a:endParaRPr>
          </a:p>
        </p:txBody>
      </p:sp>
      <p:sp>
        <p:nvSpPr>
          <p:cNvPr id="848" name="Google Shape;848;p63"/>
          <p:cNvSpPr/>
          <p:nvPr/>
        </p:nvSpPr>
        <p:spPr>
          <a:xfrm>
            <a:off x="7409850" y="2886225"/>
            <a:ext cx="283800" cy="283800"/>
          </a:xfrm>
          <a:prstGeom prst="ellipse">
            <a:avLst/>
          </a:prstGeom>
          <a:solidFill>
            <a:schemeClr val="accent2"/>
          </a:solidFill>
          <a:ln>
            <a:noFill/>
          </a:ln>
        </p:spPr>
        <p:txBody>
          <a:bodyPr spcFirstLastPara="1" wrap="square" lIns="91425" tIns="91425" rIns="91425" bIns="91425" anchor="ctr" anchorCtr="0">
            <a:noAutofit/>
          </a:bodyPr>
          <a:lstStyle/>
          <a:p>
            <a:pPr defTabSz="685800"/>
            <a:endParaRPr>
              <a:ea typeface="+mn-ea"/>
            </a:endParaRPr>
          </a:p>
        </p:txBody>
      </p:sp>
      <p:sp>
        <p:nvSpPr>
          <p:cNvPr id="849" name="Google Shape;849;p63"/>
          <p:cNvSpPr txBox="1">
            <a:spLocks noGrp="1"/>
          </p:cNvSpPr>
          <p:nvPr>
            <p:ph type="title"/>
          </p:nvPr>
        </p:nvSpPr>
        <p:spPr>
          <a:xfrm>
            <a:off x="1871825" y="540000"/>
            <a:ext cx="5400300" cy="543600"/>
          </a:xfrm>
          <a:prstGeom prst="rect">
            <a:avLst/>
          </a:prstGeom>
        </p:spPr>
        <p:txBody>
          <a:bodyPr spcFirstLastPara="1" wrap="square" lIns="91425" tIns="91425" rIns="91425" bIns="91425" anchor="ctr" anchorCtr="0">
            <a:noAutofit/>
          </a:bodyPr>
          <a:lstStyle/>
          <a:p>
            <a:r>
              <a:rPr lang="en" dirty="0"/>
              <a:t>MOBILE APP TIMELINE</a:t>
            </a:r>
            <a:endParaRPr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148D04F-D3BF-2E84-4A93-DD8BA684C3B4}"/>
                  </a:ext>
                </a:extLst>
              </p:cNvPr>
              <p:cNvGraphicFramePr>
                <a:graphicFrameLocks noChangeAspect="1"/>
              </p:cNvGraphicFramePr>
              <p:nvPr/>
            </p:nvGraphicFramePr>
            <p:xfrm>
              <a:off x="1288419" y="1953831"/>
              <a:ext cx="622903" cy="617920"/>
            </p:xfrm>
            <a:graphic>
              <a:graphicData uri="http://schemas.microsoft.com/office/powerpoint/2016/slidezoom">
                <pslz:sldZm>
                  <pslz:sldZmObj sldId="276" cId="518987395">
                    <pslz:zmPr id="{3E8D697F-7ED0-4B09-87BA-7366854AA82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2903" cy="617920"/>
                        </a:xfrm>
                        <a:prstGeom prst="rect">
                          <a:avLst/>
                        </a:prstGeom>
                        <a:ln w="3175">
                          <a:no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148D04F-D3BF-2E84-4A93-DD8BA684C3B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88419" y="1953831"/>
                <a:ext cx="622903" cy="61792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AAA2B2-EABB-2F71-6956-DDADAC4D7017}"/>
                  </a:ext>
                </a:extLst>
              </p:cNvPr>
              <p:cNvGraphicFramePr>
                <a:graphicFrameLocks noChangeAspect="1"/>
              </p:cNvGraphicFramePr>
              <p:nvPr/>
            </p:nvGraphicFramePr>
            <p:xfrm>
              <a:off x="3303190" y="1871499"/>
              <a:ext cx="545162" cy="738799"/>
            </p:xfrm>
            <a:graphic>
              <a:graphicData uri="http://schemas.microsoft.com/office/powerpoint/2016/slidezoom">
                <pslz:sldZm>
                  <pslz:sldZmObj sldId="278" cId="2761608">
                    <pslz:zmPr id="{9391578F-2E4B-4F48-A731-E15DE337178E}"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45162" cy="738799"/>
                        </a:xfrm>
                        <a:prstGeom prst="rect">
                          <a:avLst/>
                        </a:prstGeom>
                        <a:ln w="3175">
                          <a:noFill/>
                        </a:ln>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1CAAA2B2-EABB-2F71-6956-DDADAC4D701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303190" y="1871499"/>
                <a:ext cx="545162" cy="738799"/>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50FD7D2-F7F6-255D-6E5C-F57A28DA43F3}"/>
                  </a:ext>
                </a:extLst>
              </p:cNvPr>
              <p:cNvGraphicFramePr>
                <a:graphicFrameLocks noChangeAspect="1"/>
              </p:cNvGraphicFramePr>
              <p:nvPr/>
            </p:nvGraphicFramePr>
            <p:xfrm>
              <a:off x="5240739" y="1897183"/>
              <a:ext cx="669298" cy="674567"/>
            </p:xfrm>
            <a:graphic>
              <a:graphicData uri="http://schemas.microsoft.com/office/powerpoint/2016/slidezoom">
                <pslz:sldZm>
                  <pslz:sldZmObj sldId="280" cId="1021416890">
                    <pslz:zmPr id="{44BC0CBD-F8AC-4521-9C30-744331572CDC}"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669298" cy="674567"/>
                        </a:xfrm>
                        <a:prstGeom prst="rect">
                          <a:avLst/>
                        </a:prstGeom>
                        <a:ln w="3175">
                          <a:noFill/>
                        </a:ln>
                      </p166:spPr>
                    </pslz:zmPr>
                  </pslz:sldZmObj>
                </pslz:sldZm>
              </a:graphicData>
            </a:graphic>
          </p:graphicFrame>
        </mc:Choice>
        <mc:Fallback xmlns="">
          <p:pic>
            <p:nvPicPr>
              <p:cNvPr id="5" name="Slide Zoom 4">
                <a:hlinkClick r:id="rId10" action="ppaction://hlinksldjump"/>
                <a:extLst>
                  <a:ext uri="{FF2B5EF4-FFF2-40B4-BE49-F238E27FC236}">
                    <a16:creationId xmlns:a16="http://schemas.microsoft.com/office/drawing/2014/main" id="{B50FD7D2-F7F6-255D-6E5C-F57A28DA43F3}"/>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240739" y="1897183"/>
                <a:ext cx="669298" cy="67456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4C5A06D-A79D-8BB1-BA33-F237D7E4F0CC}"/>
                  </a:ext>
                </a:extLst>
              </p:cNvPr>
              <p:cNvGraphicFramePr>
                <a:graphicFrameLocks noChangeAspect="1"/>
              </p:cNvGraphicFramePr>
              <p:nvPr/>
            </p:nvGraphicFramePr>
            <p:xfrm>
              <a:off x="7328021" y="1887165"/>
              <a:ext cx="419483" cy="694600"/>
            </p:xfrm>
            <a:graphic>
              <a:graphicData uri="http://schemas.microsoft.com/office/powerpoint/2016/slidezoom">
                <pslz:sldZm>
                  <pslz:sldZmObj sldId="284" cId="734681061">
                    <pslz:zmPr id="{CF791FB4-84C9-43FF-9093-CED90A383B37}"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419483" cy="694600"/>
                        </a:xfrm>
                        <a:prstGeom prst="rect">
                          <a:avLst/>
                        </a:prstGeom>
                        <a:ln w="3175">
                          <a:noFill/>
                        </a:ln>
                      </p166:spPr>
                    </pslz:zmPr>
                  </pslz:sldZmObj>
                </pslz:sldZm>
              </a:graphicData>
            </a:graphic>
          </p:graphicFrame>
        </mc:Choice>
        <mc:Fallback xmlns="">
          <p:pic>
            <p:nvPicPr>
              <p:cNvPr id="6" name="Slide Zoom 5">
                <a:hlinkClick r:id="rId13" action="ppaction://hlinksldjump"/>
                <a:extLst>
                  <a:ext uri="{FF2B5EF4-FFF2-40B4-BE49-F238E27FC236}">
                    <a16:creationId xmlns:a16="http://schemas.microsoft.com/office/drawing/2014/main" id="{24C5A06D-A79D-8BB1-BA33-F237D7E4F0CC}"/>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328021" y="1887165"/>
                <a:ext cx="419483" cy="694600"/>
              </a:xfrm>
              <a:prstGeom prst="rect">
                <a:avLst/>
              </a:prstGeom>
              <a:ln w="3175">
                <a:noFill/>
              </a:ln>
            </p:spPr>
          </p:pic>
        </mc:Fallback>
      </mc:AlternateContent>
    </p:spTree>
    <p:extLst>
      <p:ext uri="{BB962C8B-B14F-4D97-AF65-F5344CB8AC3E}">
        <p14:creationId xmlns:p14="http://schemas.microsoft.com/office/powerpoint/2010/main" val="8656958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2"/>
          <p:cNvSpPr txBox="1">
            <a:spLocks noGrp="1"/>
          </p:cNvSpPr>
          <p:nvPr>
            <p:ph type="title"/>
          </p:nvPr>
        </p:nvSpPr>
        <p:spPr>
          <a:xfrm>
            <a:off x="1571800" y="2025975"/>
            <a:ext cx="5997300" cy="10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t>Conclusion </a:t>
            </a:r>
            <a:endParaRPr sz="4800" dirty="0"/>
          </a:p>
        </p:txBody>
      </p:sp>
      <p:cxnSp>
        <p:nvCxnSpPr>
          <p:cNvPr id="837" name="Google Shape;837;p62"/>
          <p:cNvCxnSpPr>
            <a:cxnSpLocks/>
            <a:stCxn id="838" idx="2"/>
            <a:endCxn id="3" idx="1"/>
          </p:cNvCxnSpPr>
          <p:nvPr/>
        </p:nvCxnSpPr>
        <p:spPr>
          <a:xfrm flipV="1">
            <a:off x="768575" y="3817787"/>
            <a:ext cx="2441837" cy="15863"/>
          </a:xfrm>
          <a:prstGeom prst="straightConnector1">
            <a:avLst/>
          </a:prstGeom>
          <a:noFill/>
          <a:ln w="9525" cap="flat" cmpd="sng">
            <a:solidFill>
              <a:schemeClr val="accent3"/>
            </a:solidFill>
            <a:prstDash val="solid"/>
            <a:round/>
            <a:headEnd type="none" w="med" len="med"/>
            <a:tailEnd type="none" w="med" len="med"/>
          </a:ln>
        </p:spPr>
      </p:cxnSp>
      <p:sp>
        <p:nvSpPr>
          <p:cNvPr id="840" name="Google Shape;840;p62"/>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 name="Google Shape;838;p62"/>
          <p:cNvSpPr/>
          <p:nvPr/>
        </p:nvSpPr>
        <p:spPr>
          <a:xfrm>
            <a:off x="7685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 name="Google Shape;841;p62"/>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42" name="Google Shape;842;p62"/>
          <p:cNvCxnSpPr>
            <a:cxnSpLocks/>
            <a:stCxn id="3" idx="3"/>
          </p:cNvCxnSpPr>
          <p:nvPr/>
        </p:nvCxnSpPr>
        <p:spPr>
          <a:xfrm>
            <a:off x="6223928" y="3817787"/>
            <a:ext cx="2697747" cy="20463"/>
          </a:xfrm>
          <a:prstGeom prst="straightConnector1">
            <a:avLst/>
          </a:prstGeom>
          <a:noFill/>
          <a:ln w="9525" cap="flat" cmpd="sng">
            <a:solidFill>
              <a:schemeClr val="accent3"/>
            </a:solidFill>
            <a:prstDash val="solid"/>
            <a:round/>
            <a:headEnd type="none" w="med" len="med"/>
            <a:tailEnd type="none" w="med" len="med"/>
          </a:ln>
        </p:spPr>
      </p:cxnSp>
      <p:sp>
        <p:nvSpPr>
          <p:cNvPr id="843" name="Google Shape;843;p62"/>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 name="Subtitle 2">
            <a:extLst>
              <a:ext uri="{FF2B5EF4-FFF2-40B4-BE49-F238E27FC236}">
                <a16:creationId xmlns:a16="http://schemas.microsoft.com/office/drawing/2014/main" id="{963033CE-BDC1-BF4D-A965-4B73E2BC8320}"/>
              </a:ext>
            </a:extLst>
          </p:cNvPr>
          <p:cNvSpPr>
            <a:spLocks noGrp="1"/>
          </p:cNvSpPr>
          <p:nvPr>
            <p:ph type="subTitle" idx="1"/>
          </p:nvPr>
        </p:nvSpPr>
        <p:spPr>
          <a:xfrm>
            <a:off x="3210412" y="3454029"/>
            <a:ext cx="3013516" cy="727516"/>
          </a:xfrm>
        </p:spPr>
        <p:txBody>
          <a:bodyPr/>
          <a:lstStyle/>
          <a:p>
            <a:pPr marL="425450" indent="-285750" algn="l">
              <a:buFont typeface="Arial" panose="020B0604020202020204" pitchFamily="34" charset="0"/>
              <a:buChar char="•"/>
            </a:pPr>
            <a:r>
              <a:rPr lang="en-GB" dirty="0"/>
              <a:t>Future Work</a:t>
            </a:r>
          </a:p>
          <a:p>
            <a:pPr marL="425450" indent="-285750" algn="l">
              <a:buFont typeface="Arial" panose="020B0604020202020204" pitchFamily="34" charset="0"/>
              <a:buChar char="•"/>
            </a:pPr>
            <a:r>
              <a:rPr lang="en-GB" dirty="0"/>
              <a:t>Impact on Society</a:t>
            </a:r>
          </a:p>
        </p:txBody>
      </p:sp>
    </p:spTree>
    <p:extLst>
      <p:ext uri="{BB962C8B-B14F-4D97-AF65-F5344CB8AC3E}">
        <p14:creationId xmlns:p14="http://schemas.microsoft.com/office/powerpoint/2010/main" val="362535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40"/>
                                        </p:tgtEl>
                                        <p:attrNameLst>
                                          <p:attrName>style.visibility</p:attrName>
                                        </p:attrNameLst>
                                      </p:cBhvr>
                                      <p:to>
                                        <p:strVal val="visible"/>
                                      </p:to>
                                    </p:set>
                                    <p:anim calcmode="lin" valueType="num">
                                      <p:cBhvr additive="base">
                                        <p:cTn id="7" dur="1000"/>
                                        <p:tgtEl>
                                          <p:spTgt spid="840"/>
                                        </p:tgtEl>
                                        <p:attrNameLst>
                                          <p:attrName>ppt_w</p:attrName>
                                        </p:attrNameLst>
                                      </p:cBhvr>
                                      <p:tavLst>
                                        <p:tav tm="0">
                                          <p:val>
                                            <p:strVal val="0"/>
                                          </p:val>
                                        </p:tav>
                                        <p:tav tm="100000">
                                          <p:val>
                                            <p:strVal val="#ppt_w"/>
                                          </p:val>
                                        </p:tav>
                                      </p:tavLst>
                                    </p:anim>
                                    <p:anim calcmode="lin" valueType="num">
                                      <p:cBhvr additive="base">
                                        <p:cTn id="8" dur="1000"/>
                                        <p:tgtEl>
                                          <p:spTgt spid="84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43"/>
                                        </p:tgtEl>
                                        <p:attrNameLst>
                                          <p:attrName>style.visibility</p:attrName>
                                        </p:attrNameLst>
                                      </p:cBhvr>
                                      <p:to>
                                        <p:strVal val="visible"/>
                                      </p:to>
                                    </p:set>
                                    <p:anim calcmode="lin" valueType="num">
                                      <p:cBhvr additive="base">
                                        <p:cTn id="11" dur="1000"/>
                                        <p:tgtEl>
                                          <p:spTgt spid="843"/>
                                        </p:tgtEl>
                                        <p:attrNameLst>
                                          <p:attrName>ppt_w</p:attrName>
                                        </p:attrNameLst>
                                      </p:cBhvr>
                                      <p:tavLst>
                                        <p:tav tm="0">
                                          <p:val>
                                            <p:strVal val="0"/>
                                          </p:val>
                                        </p:tav>
                                        <p:tav tm="100000">
                                          <p:val>
                                            <p:strVal val="#ppt_w"/>
                                          </p:val>
                                        </p:tav>
                                      </p:tavLst>
                                    </p:anim>
                                    <p:anim calcmode="lin" valueType="num">
                                      <p:cBhvr additive="base">
                                        <p:cTn id="12" dur="1000"/>
                                        <p:tgtEl>
                                          <p:spTgt spid="8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3"/>
          <p:cNvSpPr txBox="1">
            <a:spLocks noGrp="1"/>
          </p:cNvSpPr>
          <p:nvPr>
            <p:ph type="title" idx="8"/>
          </p:nvPr>
        </p:nvSpPr>
        <p:spPr>
          <a:xfrm>
            <a:off x="720000" y="41965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Future Work</a:t>
            </a:r>
            <a:endParaRPr b="1" dirty="0"/>
          </a:p>
        </p:txBody>
      </p:sp>
      <p:sp>
        <p:nvSpPr>
          <p:cNvPr id="849" name="Google Shape;849;p63"/>
          <p:cNvSpPr txBox="1">
            <a:spLocks noGrp="1"/>
          </p:cNvSpPr>
          <p:nvPr>
            <p:ph type="subTitle" idx="5"/>
          </p:nvPr>
        </p:nvSpPr>
        <p:spPr>
          <a:xfrm>
            <a:off x="2714750" y="3819025"/>
            <a:ext cx="3843000"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700" dirty="0"/>
              <a:t>Constructing an API for text to speech in Egyptian dialect. </a:t>
            </a:r>
            <a:endParaRPr sz="1700" dirty="0"/>
          </a:p>
        </p:txBody>
      </p:sp>
      <p:sp>
        <p:nvSpPr>
          <p:cNvPr id="850" name="Google Shape;850;p63"/>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 1</a:t>
            </a:r>
            <a:endParaRPr/>
          </a:p>
        </p:txBody>
      </p:sp>
      <p:sp>
        <p:nvSpPr>
          <p:cNvPr id="851" name="Google Shape;851;p63"/>
          <p:cNvSpPr txBox="1">
            <a:spLocks noGrp="1"/>
          </p:cNvSpPr>
          <p:nvPr>
            <p:ph type="subTitle" idx="1"/>
          </p:nvPr>
        </p:nvSpPr>
        <p:spPr>
          <a:xfrm>
            <a:off x="1822387" y="2012200"/>
            <a:ext cx="215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Creating the proposed hardware.</a:t>
            </a:r>
            <a:endParaRPr sz="1700"/>
          </a:p>
        </p:txBody>
      </p:sp>
      <p:sp>
        <p:nvSpPr>
          <p:cNvPr id="852" name="Google Shape;852;p63"/>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 2</a:t>
            </a:r>
            <a:endParaRPr/>
          </a:p>
        </p:txBody>
      </p:sp>
      <p:sp>
        <p:nvSpPr>
          <p:cNvPr id="853" name="Google Shape;853;p63"/>
          <p:cNvSpPr txBox="1">
            <a:spLocks noGrp="1"/>
          </p:cNvSpPr>
          <p:nvPr>
            <p:ph type="subTitle" idx="3"/>
          </p:nvPr>
        </p:nvSpPr>
        <p:spPr>
          <a:xfrm>
            <a:off x="5164625" y="1953375"/>
            <a:ext cx="2157000" cy="4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Publishing the paper.</a:t>
            </a:r>
            <a:endParaRPr sz="1700"/>
          </a:p>
        </p:txBody>
      </p:sp>
      <p:sp>
        <p:nvSpPr>
          <p:cNvPr id="854" name="Google Shape;854;p63"/>
          <p:cNvSpPr txBox="1">
            <a:spLocks noGrp="1"/>
          </p:cNvSpPr>
          <p:nvPr>
            <p:ph type="title" idx="4"/>
          </p:nvPr>
        </p:nvSpPr>
        <p:spPr>
          <a:xfrm>
            <a:off x="3622700" y="3164400"/>
            <a:ext cx="202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 3</a:t>
            </a:r>
            <a:endParaRPr/>
          </a:p>
        </p:txBody>
      </p:sp>
      <p:cxnSp>
        <p:nvCxnSpPr>
          <p:cNvPr id="855" name="Google Shape;855;p63"/>
          <p:cNvCxnSpPr>
            <a:stCxn id="856" idx="2"/>
          </p:cNvCxnSpPr>
          <p:nvPr/>
        </p:nvCxnSpPr>
        <p:spPr>
          <a:xfrm>
            <a:off x="1443100" y="2828900"/>
            <a:ext cx="6967500" cy="3600"/>
          </a:xfrm>
          <a:prstGeom prst="straightConnector1">
            <a:avLst/>
          </a:prstGeom>
          <a:noFill/>
          <a:ln w="9525" cap="flat" cmpd="sng">
            <a:solidFill>
              <a:schemeClr val="dk2"/>
            </a:solidFill>
            <a:prstDash val="solid"/>
            <a:round/>
            <a:headEnd type="none" w="med" len="med"/>
            <a:tailEnd type="none" w="med" len="med"/>
          </a:ln>
        </p:spPr>
      </p:cxnSp>
      <p:sp>
        <p:nvSpPr>
          <p:cNvPr id="856" name="Google Shape;856;p63"/>
          <p:cNvSpPr/>
          <p:nvPr/>
        </p:nvSpPr>
        <p:spPr>
          <a:xfrm rot="-5400000">
            <a:off x="734500" y="2837450"/>
            <a:ext cx="1417200" cy="1400100"/>
          </a:xfrm>
          <a:prstGeom prst="arc">
            <a:avLst>
              <a:gd name="adj1" fmla="val 14032198"/>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1031150" y="27260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Impact on society </a:t>
            </a:r>
            <a:endParaRPr b="1" dirty="0"/>
          </a:p>
        </p:txBody>
      </p:sp>
      <p:sp>
        <p:nvSpPr>
          <p:cNvPr id="864" name="Google Shape;864;p64"/>
          <p:cNvSpPr txBox="1">
            <a:spLocks noGrp="1"/>
          </p:cNvSpPr>
          <p:nvPr>
            <p:ph type="title"/>
          </p:nvPr>
        </p:nvSpPr>
        <p:spPr>
          <a:xfrm>
            <a:off x="723450" y="3076975"/>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Less</a:t>
            </a:r>
            <a:r>
              <a:rPr lang="en"/>
              <a:t> </a:t>
            </a:r>
            <a:r>
              <a:rPr lang="en" sz="2000"/>
              <a:t>effort for doctors and caregivers</a:t>
            </a:r>
            <a:endParaRPr sz="2000"/>
          </a:p>
        </p:txBody>
      </p:sp>
      <p:sp>
        <p:nvSpPr>
          <p:cNvPr id="865" name="Google Shape;865;p64"/>
          <p:cNvSpPr txBox="1">
            <a:spLocks noGrp="1"/>
          </p:cNvSpPr>
          <p:nvPr>
            <p:ph type="title" idx="2"/>
          </p:nvPr>
        </p:nvSpPr>
        <p:spPr>
          <a:xfrm>
            <a:off x="4644471" y="3087513"/>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The autistic child becomes less dependent.</a:t>
            </a:r>
            <a:endParaRPr sz="2000"/>
          </a:p>
        </p:txBody>
      </p:sp>
      <p:sp>
        <p:nvSpPr>
          <p:cNvPr id="866" name="Google Shape;866;p64"/>
          <p:cNvSpPr/>
          <p:nvPr/>
        </p:nvSpPr>
        <p:spPr>
          <a:xfrm>
            <a:off x="578100" y="123238"/>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4"/>
          <p:cNvSpPr/>
          <p:nvPr/>
        </p:nvSpPr>
        <p:spPr>
          <a:xfrm>
            <a:off x="1193525"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4"/>
          <p:cNvSpPr txBox="1">
            <a:spLocks noGrp="1"/>
          </p:cNvSpPr>
          <p:nvPr>
            <p:ph type="title" idx="4"/>
          </p:nvPr>
        </p:nvSpPr>
        <p:spPr>
          <a:xfrm>
            <a:off x="2683942" y="3076963"/>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Decrease the frequency of the sessions.</a:t>
            </a:r>
            <a:endParaRPr sz="2000"/>
          </a:p>
        </p:txBody>
      </p:sp>
      <p:sp>
        <p:nvSpPr>
          <p:cNvPr id="869" name="Google Shape;869;p64"/>
          <p:cNvSpPr txBox="1">
            <a:spLocks noGrp="1"/>
          </p:cNvSpPr>
          <p:nvPr>
            <p:ph type="title" idx="6"/>
          </p:nvPr>
        </p:nvSpPr>
        <p:spPr>
          <a:xfrm>
            <a:off x="6605000" y="3086700"/>
            <a:ext cx="1815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The autistic child is more involved in society.</a:t>
            </a:r>
            <a:endParaRPr sz="2000"/>
          </a:p>
        </p:txBody>
      </p:sp>
      <p:sp>
        <p:nvSpPr>
          <p:cNvPr id="870" name="Google Shape;870;p64"/>
          <p:cNvSpPr/>
          <p:nvPr/>
        </p:nvSpPr>
        <p:spPr>
          <a:xfrm>
            <a:off x="5114558"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4"/>
          <p:cNvSpPr/>
          <p:nvPr/>
        </p:nvSpPr>
        <p:spPr>
          <a:xfrm>
            <a:off x="7075075"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4"/>
          <p:cNvSpPr/>
          <p:nvPr/>
        </p:nvSpPr>
        <p:spPr>
          <a:xfrm>
            <a:off x="3154042" y="1687939"/>
            <a:ext cx="875400" cy="875700"/>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64"/>
          <p:cNvGrpSpPr/>
          <p:nvPr/>
        </p:nvGrpSpPr>
        <p:grpSpPr>
          <a:xfrm>
            <a:off x="5431616" y="1868544"/>
            <a:ext cx="241285" cy="514489"/>
            <a:chOff x="5508150" y="2146025"/>
            <a:chExt cx="166300" cy="354600"/>
          </a:xfrm>
        </p:grpSpPr>
        <p:sp>
          <p:nvSpPr>
            <p:cNvPr id="874" name="Google Shape;874;p64"/>
            <p:cNvSpPr/>
            <p:nvPr/>
          </p:nvSpPr>
          <p:spPr>
            <a:xfrm>
              <a:off x="5570725" y="2165125"/>
              <a:ext cx="43475" cy="92150"/>
            </a:xfrm>
            <a:custGeom>
              <a:avLst/>
              <a:gdLst/>
              <a:ahLst/>
              <a:cxnLst/>
              <a:rect l="l" t="t" r="r" b="b"/>
              <a:pathLst>
                <a:path w="1739" h="3686" extrusionOk="0">
                  <a:moveTo>
                    <a:pt x="672" y="789"/>
                  </a:moveTo>
                  <a:lnTo>
                    <a:pt x="672" y="1646"/>
                  </a:lnTo>
                  <a:cubicBezTo>
                    <a:pt x="487" y="1554"/>
                    <a:pt x="394" y="1461"/>
                    <a:pt x="394" y="1252"/>
                  </a:cubicBezTo>
                  <a:lnTo>
                    <a:pt x="394" y="1160"/>
                  </a:lnTo>
                  <a:cubicBezTo>
                    <a:pt x="394" y="974"/>
                    <a:pt x="487" y="882"/>
                    <a:pt x="672" y="789"/>
                  </a:cubicBezTo>
                  <a:close/>
                  <a:moveTo>
                    <a:pt x="1066" y="2040"/>
                  </a:moveTo>
                  <a:cubicBezTo>
                    <a:pt x="1159" y="2133"/>
                    <a:pt x="1252" y="2226"/>
                    <a:pt x="1252" y="2411"/>
                  </a:cubicBezTo>
                  <a:lnTo>
                    <a:pt x="1252" y="2527"/>
                  </a:lnTo>
                  <a:cubicBezTo>
                    <a:pt x="1252" y="2712"/>
                    <a:pt x="1159" y="2805"/>
                    <a:pt x="1066" y="2898"/>
                  </a:cubicBezTo>
                  <a:lnTo>
                    <a:pt x="1066" y="2040"/>
                  </a:lnTo>
                  <a:close/>
                  <a:moveTo>
                    <a:pt x="672" y="1"/>
                  </a:moveTo>
                  <a:lnTo>
                    <a:pt x="672" y="302"/>
                  </a:lnTo>
                  <a:cubicBezTo>
                    <a:pt x="302" y="395"/>
                    <a:pt x="0" y="789"/>
                    <a:pt x="0" y="1160"/>
                  </a:cubicBezTo>
                  <a:lnTo>
                    <a:pt x="0" y="1252"/>
                  </a:lnTo>
                  <a:cubicBezTo>
                    <a:pt x="0" y="1646"/>
                    <a:pt x="302" y="2040"/>
                    <a:pt x="672" y="2040"/>
                  </a:cubicBezTo>
                  <a:lnTo>
                    <a:pt x="672" y="2898"/>
                  </a:lnTo>
                  <a:cubicBezTo>
                    <a:pt x="487" y="2805"/>
                    <a:pt x="394" y="2712"/>
                    <a:pt x="394" y="2527"/>
                  </a:cubicBezTo>
                  <a:lnTo>
                    <a:pt x="0" y="2527"/>
                  </a:lnTo>
                  <a:cubicBezTo>
                    <a:pt x="0" y="2898"/>
                    <a:pt x="302" y="3292"/>
                    <a:pt x="672" y="3384"/>
                  </a:cubicBezTo>
                  <a:lnTo>
                    <a:pt x="672" y="3686"/>
                  </a:lnTo>
                  <a:lnTo>
                    <a:pt x="1066" y="3686"/>
                  </a:lnTo>
                  <a:lnTo>
                    <a:pt x="1066" y="3384"/>
                  </a:lnTo>
                  <a:cubicBezTo>
                    <a:pt x="1460" y="3292"/>
                    <a:pt x="1739" y="2898"/>
                    <a:pt x="1739" y="2527"/>
                  </a:cubicBezTo>
                  <a:lnTo>
                    <a:pt x="1739" y="2411"/>
                  </a:lnTo>
                  <a:cubicBezTo>
                    <a:pt x="1739" y="2040"/>
                    <a:pt x="1460" y="1646"/>
                    <a:pt x="1066" y="1646"/>
                  </a:cubicBezTo>
                  <a:lnTo>
                    <a:pt x="1066" y="789"/>
                  </a:lnTo>
                  <a:cubicBezTo>
                    <a:pt x="1159" y="882"/>
                    <a:pt x="1252" y="974"/>
                    <a:pt x="1252" y="1160"/>
                  </a:cubicBezTo>
                  <a:lnTo>
                    <a:pt x="1739" y="1160"/>
                  </a:lnTo>
                  <a:cubicBezTo>
                    <a:pt x="1739" y="789"/>
                    <a:pt x="1460" y="395"/>
                    <a:pt x="1066" y="302"/>
                  </a:cubicBezTo>
                  <a:lnTo>
                    <a:pt x="10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4"/>
            <p:cNvSpPr/>
            <p:nvPr/>
          </p:nvSpPr>
          <p:spPr>
            <a:xfrm>
              <a:off x="5508150" y="2146025"/>
              <a:ext cx="166300" cy="354600"/>
            </a:xfrm>
            <a:custGeom>
              <a:avLst/>
              <a:gdLst/>
              <a:ahLst/>
              <a:cxnLst/>
              <a:rect l="l" t="t" r="r" b="b"/>
              <a:pathLst>
                <a:path w="6652" h="14184" extrusionOk="0">
                  <a:moveTo>
                    <a:pt x="5837" y="5575"/>
                  </a:moveTo>
                  <a:cubicBezTo>
                    <a:pt x="5955" y="5575"/>
                    <a:pt x="6073" y="5586"/>
                    <a:pt x="6188" y="5608"/>
                  </a:cubicBezTo>
                  <a:cubicBezTo>
                    <a:pt x="6188" y="6609"/>
                    <a:pt x="5122" y="7630"/>
                    <a:pt x="4013" y="7630"/>
                  </a:cubicBezTo>
                  <a:cubicBezTo>
                    <a:pt x="3965" y="7630"/>
                    <a:pt x="3918" y="7628"/>
                    <a:pt x="3871" y="7625"/>
                  </a:cubicBezTo>
                  <a:lnTo>
                    <a:pt x="5122" y="6767"/>
                  </a:lnTo>
                  <a:lnTo>
                    <a:pt x="4821" y="6373"/>
                  </a:lnTo>
                  <a:lnTo>
                    <a:pt x="3662" y="7347"/>
                  </a:lnTo>
                  <a:cubicBezTo>
                    <a:pt x="3848" y="6313"/>
                    <a:pt x="4863" y="5575"/>
                    <a:pt x="5837" y="5575"/>
                  </a:cubicBezTo>
                  <a:close/>
                  <a:moveTo>
                    <a:pt x="928" y="5575"/>
                  </a:moveTo>
                  <a:cubicBezTo>
                    <a:pt x="1887" y="5575"/>
                    <a:pt x="2835" y="6313"/>
                    <a:pt x="3083" y="7347"/>
                  </a:cubicBezTo>
                  <a:lnTo>
                    <a:pt x="1924" y="6373"/>
                  </a:lnTo>
                  <a:lnTo>
                    <a:pt x="1646" y="6767"/>
                  </a:lnTo>
                  <a:lnTo>
                    <a:pt x="2805" y="7625"/>
                  </a:lnTo>
                  <a:cubicBezTo>
                    <a:pt x="2752" y="7629"/>
                    <a:pt x="2700" y="7631"/>
                    <a:pt x="2648" y="7631"/>
                  </a:cubicBezTo>
                  <a:cubicBezTo>
                    <a:pt x="1552" y="7631"/>
                    <a:pt x="580" y="6715"/>
                    <a:pt x="580" y="5608"/>
                  </a:cubicBezTo>
                  <a:cubicBezTo>
                    <a:pt x="695" y="5586"/>
                    <a:pt x="812" y="5575"/>
                    <a:pt x="928" y="5575"/>
                  </a:cubicBezTo>
                  <a:close/>
                  <a:moveTo>
                    <a:pt x="6281" y="8969"/>
                  </a:moveTo>
                  <a:lnTo>
                    <a:pt x="6281" y="10522"/>
                  </a:lnTo>
                  <a:lnTo>
                    <a:pt x="487" y="10522"/>
                  </a:lnTo>
                  <a:lnTo>
                    <a:pt x="487" y="8969"/>
                  </a:lnTo>
                  <a:close/>
                  <a:moveTo>
                    <a:pt x="3384" y="0"/>
                  </a:moveTo>
                  <a:cubicBezTo>
                    <a:pt x="1924" y="0"/>
                    <a:pt x="765" y="1159"/>
                    <a:pt x="765" y="2596"/>
                  </a:cubicBezTo>
                  <a:cubicBezTo>
                    <a:pt x="765" y="3963"/>
                    <a:pt x="1831" y="5122"/>
                    <a:pt x="3175" y="5215"/>
                  </a:cubicBezTo>
                  <a:lnTo>
                    <a:pt x="3175" y="6466"/>
                  </a:lnTo>
                  <a:cubicBezTo>
                    <a:pt x="2635" y="5609"/>
                    <a:pt x="1721" y="5127"/>
                    <a:pt x="877" y="5127"/>
                  </a:cubicBezTo>
                  <a:cubicBezTo>
                    <a:pt x="671" y="5127"/>
                    <a:pt x="470" y="5155"/>
                    <a:pt x="279" y="5215"/>
                  </a:cubicBezTo>
                  <a:lnTo>
                    <a:pt x="93" y="5307"/>
                  </a:lnTo>
                  <a:lnTo>
                    <a:pt x="93" y="5400"/>
                  </a:lnTo>
                  <a:cubicBezTo>
                    <a:pt x="93" y="6188"/>
                    <a:pt x="487" y="6953"/>
                    <a:pt x="1159" y="7532"/>
                  </a:cubicBezTo>
                  <a:cubicBezTo>
                    <a:pt x="1612" y="7840"/>
                    <a:pt x="2122" y="8077"/>
                    <a:pt x="2689" y="8077"/>
                  </a:cubicBezTo>
                  <a:cubicBezTo>
                    <a:pt x="2847" y="8077"/>
                    <a:pt x="3009" y="8059"/>
                    <a:pt x="3175" y="8019"/>
                  </a:cubicBezTo>
                  <a:lnTo>
                    <a:pt x="3175" y="8598"/>
                  </a:lnTo>
                  <a:lnTo>
                    <a:pt x="0" y="8598"/>
                  </a:lnTo>
                  <a:lnTo>
                    <a:pt x="0" y="10916"/>
                  </a:lnTo>
                  <a:lnTo>
                    <a:pt x="394" y="10916"/>
                  </a:lnTo>
                  <a:lnTo>
                    <a:pt x="487" y="12260"/>
                  </a:lnTo>
                  <a:lnTo>
                    <a:pt x="858" y="12260"/>
                  </a:lnTo>
                  <a:lnTo>
                    <a:pt x="765" y="10916"/>
                  </a:lnTo>
                  <a:lnTo>
                    <a:pt x="5887" y="10916"/>
                  </a:lnTo>
                  <a:lnTo>
                    <a:pt x="5702" y="13812"/>
                  </a:lnTo>
                  <a:lnTo>
                    <a:pt x="1067" y="13812"/>
                  </a:lnTo>
                  <a:lnTo>
                    <a:pt x="974" y="12654"/>
                  </a:lnTo>
                  <a:lnTo>
                    <a:pt x="487" y="12654"/>
                  </a:lnTo>
                  <a:lnTo>
                    <a:pt x="673" y="14183"/>
                  </a:lnTo>
                  <a:lnTo>
                    <a:pt x="6072" y="14183"/>
                  </a:lnTo>
                  <a:lnTo>
                    <a:pt x="6374" y="10916"/>
                  </a:lnTo>
                  <a:lnTo>
                    <a:pt x="6652" y="10916"/>
                  </a:lnTo>
                  <a:lnTo>
                    <a:pt x="6652" y="8598"/>
                  </a:lnTo>
                  <a:lnTo>
                    <a:pt x="3569" y="8598"/>
                  </a:lnTo>
                  <a:lnTo>
                    <a:pt x="3569" y="8019"/>
                  </a:lnTo>
                  <a:cubicBezTo>
                    <a:pt x="3716" y="8059"/>
                    <a:pt x="3868" y="8077"/>
                    <a:pt x="4022" y="8077"/>
                  </a:cubicBezTo>
                  <a:cubicBezTo>
                    <a:pt x="4575" y="8077"/>
                    <a:pt x="5156" y="7840"/>
                    <a:pt x="5609" y="7532"/>
                  </a:cubicBezTo>
                  <a:cubicBezTo>
                    <a:pt x="6281" y="6953"/>
                    <a:pt x="6652" y="6188"/>
                    <a:pt x="6559" y="5400"/>
                  </a:cubicBezTo>
                  <a:lnTo>
                    <a:pt x="6559" y="5307"/>
                  </a:lnTo>
                  <a:lnTo>
                    <a:pt x="6466" y="5215"/>
                  </a:lnTo>
                  <a:cubicBezTo>
                    <a:pt x="6257" y="5155"/>
                    <a:pt x="6044" y="5127"/>
                    <a:pt x="5832" y="5127"/>
                  </a:cubicBezTo>
                  <a:cubicBezTo>
                    <a:pt x="4964" y="5127"/>
                    <a:pt x="4110" y="5609"/>
                    <a:pt x="3569" y="6466"/>
                  </a:cubicBezTo>
                  <a:lnTo>
                    <a:pt x="3569" y="5215"/>
                  </a:lnTo>
                  <a:cubicBezTo>
                    <a:pt x="4914" y="5122"/>
                    <a:pt x="5980" y="3963"/>
                    <a:pt x="5980" y="2596"/>
                  </a:cubicBezTo>
                  <a:cubicBezTo>
                    <a:pt x="5980" y="1924"/>
                    <a:pt x="5702" y="1344"/>
                    <a:pt x="5308" y="858"/>
                  </a:cubicBezTo>
                  <a:lnTo>
                    <a:pt x="5029" y="1159"/>
                  </a:lnTo>
                  <a:cubicBezTo>
                    <a:pt x="5308" y="1553"/>
                    <a:pt x="5493" y="2016"/>
                    <a:pt x="5493" y="2596"/>
                  </a:cubicBezTo>
                  <a:cubicBezTo>
                    <a:pt x="5493" y="3754"/>
                    <a:pt x="4636" y="4635"/>
                    <a:pt x="3569" y="4728"/>
                  </a:cubicBezTo>
                  <a:lnTo>
                    <a:pt x="3175" y="4728"/>
                  </a:lnTo>
                  <a:cubicBezTo>
                    <a:pt x="2017" y="4635"/>
                    <a:pt x="1159" y="3754"/>
                    <a:pt x="1159" y="2596"/>
                  </a:cubicBezTo>
                  <a:cubicBezTo>
                    <a:pt x="1159" y="1344"/>
                    <a:pt x="2133" y="394"/>
                    <a:pt x="3384" y="394"/>
                  </a:cubicBezTo>
                  <a:cubicBezTo>
                    <a:pt x="3871" y="394"/>
                    <a:pt x="4334" y="580"/>
                    <a:pt x="4728" y="858"/>
                  </a:cubicBezTo>
                  <a:lnTo>
                    <a:pt x="5029" y="580"/>
                  </a:lnTo>
                  <a:cubicBezTo>
                    <a:pt x="4543" y="186"/>
                    <a:pt x="3963"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4"/>
            <p:cNvSpPr/>
            <p:nvPr/>
          </p:nvSpPr>
          <p:spPr>
            <a:xfrm>
              <a:off x="5549275" y="2203950"/>
              <a:ext cx="12200" cy="9875"/>
            </a:xfrm>
            <a:custGeom>
              <a:avLst/>
              <a:gdLst/>
              <a:ahLst/>
              <a:cxnLst/>
              <a:rect l="l" t="t" r="r" b="b"/>
              <a:pathLst>
                <a:path w="488" h="395" extrusionOk="0">
                  <a:moveTo>
                    <a:pt x="1" y="1"/>
                  </a:moveTo>
                  <a:lnTo>
                    <a:pt x="1" y="395"/>
                  </a:lnTo>
                  <a:lnTo>
                    <a:pt x="488" y="395"/>
                  </a:lnTo>
                  <a:lnTo>
                    <a:pt x="4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4"/>
            <p:cNvSpPr/>
            <p:nvPr/>
          </p:nvSpPr>
          <p:spPr>
            <a:xfrm>
              <a:off x="5624025" y="2203950"/>
              <a:ext cx="9875" cy="9875"/>
            </a:xfrm>
            <a:custGeom>
              <a:avLst/>
              <a:gdLst/>
              <a:ahLst/>
              <a:cxnLst/>
              <a:rect l="l" t="t" r="r" b="b"/>
              <a:pathLst>
                <a:path w="395" h="395" extrusionOk="0">
                  <a:moveTo>
                    <a:pt x="1" y="1"/>
                  </a:moveTo>
                  <a:lnTo>
                    <a:pt x="1" y="395"/>
                  </a:lnTo>
                  <a:lnTo>
                    <a:pt x="394" y="395"/>
                  </a:ln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4"/>
            <p:cNvSpPr/>
            <p:nvPr/>
          </p:nvSpPr>
          <p:spPr>
            <a:xfrm>
              <a:off x="5553925" y="2384725"/>
              <a:ext cx="74750" cy="9875"/>
            </a:xfrm>
            <a:custGeom>
              <a:avLst/>
              <a:gdLst/>
              <a:ahLst/>
              <a:cxnLst/>
              <a:rect l="l" t="t" r="r" b="b"/>
              <a:pathLst>
                <a:path w="2990" h="395" extrusionOk="0">
                  <a:moveTo>
                    <a:pt x="0" y="0"/>
                  </a:moveTo>
                  <a:lnTo>
                    <a:pt x="0" y="394"/>
                  </a:lnTo>
                  <a:lnTo>
                    <a:pt x="487" y="394"/>
                  </a:lnTo>
                  <a:lnTo>
                    <a:pt x="487" y="0"/>
                  </a:lnTo>
                  <a:close/>
                  <a:moveTo>
                    <a:pt x="1252" y="0"/>
                  </a:moveTo>
                  <a:lnTo>
                    <a:pt x="1252" y="394"/>
                  </a:lnTo>
                  <a:lnTo>
                    <a:pt x="1738" y="394"/>
                  </a:lnTo>
                  <a:lnTo>
                    <a:pt x="1738" y="0"/>
                  </a:lnTo>
                  <a:close/>
                  <a:moveTo>
                    <a:pt x="2503" y="0"/>
                  </a:moveTo>
                  <a:lnTo>
                    <a:pt x="2503" y="394"/>
                  </a:lnTo>
                  <a:lnTo>
                    <a:pt x="2990" y="394"/>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4"/>
          <p:cNvGrpSpPr/>
          <p:nvPr/>
        </p:nvGrpSpPr>
        <p:grpSpPr>
          <a:xfrm>
            <a:off x="1371877" y="1915608"/>
            <a:ext cx="518697" cy="420362"/>
            <a:chOff x="3248575" y="2677300"/>
            <a:chExt cx="357500" cy="289725"/>
          </a:xfrm>
        </p:grpSpPr>
        <p:sp>
          <p:nvSpPr>
            <p:cNvPr id="880" name="Google Shape;880;p64"/>
            <p:cNvSpPr/>
            <p:nvPr/>
          </p:nvSpPr>
          <p:spPr>
            <a:xfrm>
              <a:off x="3248575" y="2677300"/>
              <a:ext cx="238725" cy="202800"/>
            </a:xfrm>
            <a:custGeom>
              <a:avLst/>
              <a:gdLst/>
              <a:ahLst/>
              <a:cxnLst/>
              <a:rect l="l" t="t" r="r" b="b"/>
              <a:pathLst>
                <a:path w="9549" h="8112" extrusionOk="0">
                  <a:moveTo>
                    <a:pt x="5307" y="2990"/>
                  </a:moveTo>
                  <a:lnTo>
                    <a:pt x="5887" y="3570"/>
                  </a:lnTo>
                  <a:lnTo>
                    <a:pt x="7347" y="3570"/>
                  </a:lnTo>
                  <a:lnTo>
                    <a:pt x="8969" y="5215"/>
                  </a:lnTo>
                  <a:lnTo>
                    <a:pt x="7532" y="6652"/>
                  </a:lnTo>
                  <a:lnTo>
                    <a:pt x="7046" y="6165"/>
                  </a:lnTo>
                  <a:lnTo>
                    <a:pt x="7046" y="5400"/>
                  </a:lnTo>
                  <a:lnTo>
                    <a:pt x="7532" y="4914"/>
                  </a:lnTo>
                  <a:lnTo>
                    <a:pt x="7718" y="4728"/>
                  </a:lnTo>
                  <a:lnTo>
                    <a:pt x="7439" y="4427"/>
                  </a:lnTo>
                  <a:lnTo>
                    <a:pt x="6953" y="4914"/>
                  </a:lnTo>
                  <a:lnTo>
                    <a:pt x="5887" y="4914"/>
                  </a:lnTo>
                  <a:lnTo>
                    <a:pt x="5794" y="5586"/>
                  </a:lnTo>
                  <a:lnTo>
                    <a:pt x="3963" y="7532"/>
                  </a:lnTo>
                  <a:lnTo>
                    <a:pt x="3662" y="7231"/>
                  </a:lnTo>
                  <a:lnTo>
                    <a:pt x="3662" y="5794"/>
                  </a:lnTo>
                  <a:lnTo>
                    <a:pt x="3083" y="5215"/>
                  </a:lnTo>
                  <a:lnTo>
                    <a:pt x="5307" y="2990"/>
                  </a:lnTo>
                  <a:close/>
                  <a:moveTo>
                    <a:pt x="3291" y="1"/>
                  </a:moveTo>
                  <a:lnTo>
                    <a:pt x="0" y="3268"/>
                  </a:lnTo>
                  <a:lnTo>
                    <a:pt x="2503" y="5794"/>
                  </a:lnTo>
                  <a:lnTo>
                    <a:pt x="2804" y="5493"/>
                  </a:lnTo>
                  <a:lnTo>
                    <a:pt x="3291" y="5887"/>
                  </a:lnTo>
                  <a:lnTo>
                    <a:pt x="3291" y="7417"/>
                  </a:lnTo>
                  <a:lnTo>
                    <a:pt x="3963" y="8112"/>
                  </a:lnTo>
                  <a:lnTo>
                    <a:pt x="6188" y="5794"/>
                  </a:lnTo>
                  <a:lnTo>
                    <a:pt x="6281" y="5308"/>
                  </a:lnTo>
                  <a:lnTo>
                    <a:pt x="6652" y="5308"/>
                  </a:lnTo>
                  <a:lnTo>
                    <a:pt x="6652" y="6374"/>
                  </a:lnTo>
                  <a:lnTo>
                    <a:pt x="7532" y="7231"/>
                  </a:lnTo>
                  <a:lnTo>
                    <a:pt x="9548" y="5215"/>
                  </a:lnTo>
                  <a:lnTo>
                    <a:pt x="7532" y="3176"/>
                  </a:lnTo>
                  <a:lnTo>
                    <a:pt x="5979" y="3176"/>
                  </a:lnTo>
                  <a:lnTo>
                    <a:pt x="5609" y="2689"/>
                  </a:lnTo>
                  <a:lnTo>
                    <a:pt x="5794" y="2503"/>
                  </a:lnTo>
                  <a:lnTo>
                    <a:pt x="4241" y="951"/>
                  </a:lnTo>
                  <a:lnTo>
                    <a:pt x="3963" y="1252"/>
                  </a:lnTo>
                  <a:lnTo>
                    <a:pt x="5215" y="2503"/>
                  </a:lnTo>
                  <a:lnTo>
                    <a:pt x="2503" y="5215"/>
                  </a:lnTo>
                  <a:lnTo>
                    <a:pt x="580" y="3268"/>
                  </a:lnTo>
                  <a:lnTo>
                    <a:pt x="3291" y="580"/>
                  </a:lnTo>
                  <a:lnTo>
                    <a:pt x="3662" y="951"/>
                  </a:lnTo>
                  <a:lnTo>
                    <a:pt x="3963" y="673"/>
                  </a:lnTo>
                  <a:lnTo>
                    <a:pt x="32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4"/>
            <p:cNvSpPr/>
            <p:nvPr/>
          </p:nvSpPr>
          <p:spPr>
            <a:xfrm>
              <a:off x="3398050" y="2841275"/>
              <a:ext cx="128075" cy="125750"/>
            </a:xfrm>
            <a:custGeom>
              <a:avLst/>
              <a:gdLst/>
              <a:ahLst/>
              <a:cxnLst/>
              <a:rect l="l" t="t" r="r" b="b"/>
              <a:pathLst>
                <a:path w="5123" h="5030" extrusionOk="0">
                  <a:moveTo>
                    <a:pt x="3477" y="579"/>
                  </a:moveTo>
                  <a:lnTo>
                    <a:pt x="4543" y="1646"/>
                  </a:lnTo>
                  <a:lnTo>
                    <a:pt x="3963" y="2225"/>
                  </a:lnTo>
                  <a:cubicBezTo>
                    <a:pt x="3384" y="1553"/>
                    <a:pt x="3569" y="1831"/>
                    <a:pt x="2897" y="1159"/>
                  </a:cubicBezTo>
                  <a:lnTo>
                    <a:pt x="3477" y="579"/>
                  </a:lnTo>
                  <a:close/>
                  <a:moveTo>
                    <a:pt x="2411" y="1252"/>
                  </a:moveTo>
                  <a:lnTo>
                    <a:pt x="3871" y="2712"/>
                  </a:lnTo>
                  <a:lnTo>
                    <a:pt x="3291" y="3175"/>
                  </a:lnTo>
                  <a:lnTo>
                    <a:pt x="1947" y="1738"/>
                  </a:lnTo>
                  <a:lnTo>
                    <a:pt x="2411" y="1252"/>
                  </a:lnTo>
                  <a:close/>
                  <a:moveTo>
                    <a:pt x="1739" y="2225"/>
                  </a:moveTo>
                  <a:lnTo>
                    <a:pt x="2897" y="3291"/>
                  </a:lnTo>
                  <a:lnTo>
                    <a:pt x="2318" y="3870"/>
                  </a:lnTo>
                  <a:lnTo>
                    <a:pt x="1159" y="2712"/>
                  </a:lnTo>
                  <a:lnTo>
                    <a:pt x="1739" y="2225"/>
                  </a:lnTo>
                  <a:close/>
                  <a:moveTo>
                    <a:pt x="974" y="3082"/>
                  </a:moveTo>
                  <a:lnTo>
                    <a:pt x="1947" y="4056"/>
                  </a:lnTo>
                  <a:lnTo>
                    <a:pt x="1460" y="4450"/>
                  </a:lnTo>
                  <a:lnTo>
                    <a:pt x="580" y="3569"/>
                  </a:lnTo>
                  <a:lnTo>
                    <a:pt x="974" y="3082"/>
                  </a:lnTo>
                  <a:close/>
                  <a:moveTo>
                    <a:pt x="3477" y="0"/>
                  </a:moveTo>
                  <a:lnTo>
                    <a:pt x="2619" y="858"/>
                  </a:lnTo>
                  <a:lnTo>
                    <a:pt x="2411" y="672"/>
                  </a:lnTo>
                  <a:lnTo>
                    <a:pt x="1368" y="1738"/>
                  </a:lnTo>
                  <a:lnTo>
                    <a:pt x="1460" y="1924"/>
                  </a:lnTo>
                  <a:lnTo>
                    <a:pt x="580" y="2712"/>
                  </a:lnTo>
                  <a:lnTo>
                    <a:pt x="673" y="2804"/>
                  </a:lnTo>
                  <a:lnTo>
                    <a:pt x="0" y="3569"/>
                  </a:lnTo>
                  <a:lnTo>
                    <a:pt x="1460" y="5029"/>
                  </a:lnTo>
                  <a:lnTo>
                    <a:pt x="2225" y="4334"/>
                  </a:lnTo>
                  <a:lnTo>
                    <a:pt x="2318" y="4450"/>
                  </a:lnTo>
                  <a:lnTo>
                    <a:pt x="3199" y="3569"/>
                  </a:lnTo>
                  <a:lnTo>
                    <a:pt x="3291" y="3754"/>
                  </a:lnTo>
                  <a:lnTo>
                    <a:pt x="4450" y="2712"/>
                  </a:lnTo>
                  <a:lnTo>
                    <a:pt x="4265" y="2503"/>
                  </a:lnTo>
                  <a:lnTo>
                    <a:pt x="5122" y="1646"/>
                  </a:lnTo>
                  <a:lnTo>
                    <a:pt x="3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4"/>
            <p:cNvSpPr/>
            <p:nvPr/>
          </p:nvSpPr>
          <p:spPr>
            <a:xfrm>
              <a:off x="3345325" y="2858075"/>
              <a:ext cx="79400" cy="77075"/>
            </a:xfrm>
            <a:custGeom>
              <a:avLst/>
              <a:gdLst/>
              <a:ahLst/>
              <a:cxnLst/>
              <a:rect l="l" t="t" r="r" b="b"/>
              <a:pathLst>
                <a:path w="3176" h="3083" extrusionOk="0">
                  <a:moveTo>
                    <a:pt x="2017" y="0"/>
                  </a:moveTo>
                  <a:lnTo>
                    <a:pt x="1" y="2040"/>
                  </a:lnTo>
                  <a:lnTo>
                    <a:pt x="1159" y="3082"/>
                  </a:lnTo>
                  <a:lnTo>
                    <a:pt x="3176" y="1159"/>
                  </a:lnTo>
                  <a:lnTo>
                    <a:pt x="2897" y="881"/>
                  </a:lnTo>
                  <a:lnTo>
                    <a:pt x="1159" y="2503"/>
                  </a:lnTo>
                  <a:lnTo>
                    <a:pt x="673" y="2040"/>
                  </a:lnTo>
                  <a:lnTo>
                    <a:pt x="2318" y="301"/>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4"/>
            <p:cNvSpPr/>
            <p:nvPr/>
          </p:nvSpPr>
          <p:spPr>
            <a:xfrm>
              <a:off x="3455975" y="2677300"/>
              <a:ext cx="150100" cy="176150"/>
            </a:xfrm>
            <a:custGeom>
              <a:avLst/>
              <a:gdLst/>
              <a:ahLst/>
              <a:cxnLst/>
              <a:rect l="l" t="t" r="r" b="b"/>
              <a:pathLst>
                <a:path w="6004" h="7046" extrusionOk="0">
                  <a:moveTo>
                    <a:pt x="2712" y="1"/>
                  </a:moveTo>
                  <a:lnTo>
                    <a:pt x="210" y="2503"/>
                  </a:lnTo>
                  <a:lnTo>
                    <a:pt x="395" y="2689"/>
                  </a:lnTo>
                  <a:lnTo>
                    <a:pt x="1" y="3083"/>
                  </a:lnTo>
                  <a:lnTo>
                    <a:pt x="395" y="3361"/>
                  </a:lnTo>
                  <a:lnTo>
                    <a:pt x="673" y="2990"/>
                  </a:lnTo>
                  <a:lnTo>
                    <a:pt x="2133" y="4427"/>
                  </a:lnTo>
                  <a:lnTo>
                    <a:pt x="2411" y="4149"/>
                  </a:lnTo>
                  <a:lnTo>
                    <a:pt x="789" y="2503"/>
                  </a:lnTo>
                  <a:lnTo>
                    <a:pt x="2712" y="580"/>
                  </a:lnTo>
                  <a:lnTo>
                    <a:pt x="5424" y="3268"/>
                  </a:lnTo>
                  <a:lnTo>
                    <a:pt x="3477" y="5215"/>
                  </a:lnTo>
                  <a:lnTo>
                    <a:pt x="2712" y="4427"/>
                  </a:lnTo>
                  <a:lnTo>
                    <a:pt x="2411" y="4728"/>
                  </a:lnTo>
                  <a:lnTo>
                    <a:pt x="2898" y="5215"/>
                  </a:lnTo>
                  <a:lnTo>
                    <a:pt x="2318" y="5794"/>
                  </a:lnTo>
                  <a:lnTo>
                    <a:pt x="2318" y="7046"/>
                  </a:lnTo>
                  <a:lnTo>
                    <a:pt x="2712" y="7046"/>
                  </a:lnTo>
                  <a:lnTo>
                    <a:pt x="2712" y="5887"/>
                  </a:lnTo>
                  <a:lnTo>
                    <a:pt x="3199" y="5493"/>
                  </a:lnTo>
                  <a:lnTo>
                    <a:pt x="3477" y="5794"/>
                  </a:lnTo>
                  <a:lnTo>
                    <a:pt x="6003" y="3268"/>
                  </a:lnTo>
                  <a:lnTo>
                    <a:pt x="2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4"/>
            <p:cNvSpPr/>
            <p:nvPr/>
          </p:nvSpPr>
          <p:spPr>
            <a:xfrm>
              <a:off x="3501750" y="2720750"/>
              <a:ext cx="60875" cy="57975"/>
            </a:xfrm>
            <a:custGeom>
              <a:avLst/>
              <a:gdLst/>
              <a:ahLst/>
              <a:cxnLst/>
              <a:rect l="l" t="t" r="r" b="b"/>
              <a:pathLst>
                <a:path w="2435" h="2319" extrusionOk="0">
                  <a:moveTo>
                    <a:pt x="302" y="1"/>
                  </a:moveTo>
                  <a:lnTo>
                    <a:pt x="1" y="279"/>
                  </a:lnTo>
                  <a:lnTo>
                    <a:pt x="302" y="580"/>
                  </a:lnTo>
                  <a:lnTo>
                    <a:pt x="580" y="279"/>
                  </a:lnTo>
                  <a:lnTo>
                    <a:pt x="302" y="1"/>
                  </a:lnTo>
                  <a:close/>
                  <a:moveTo>
                    <a:pt x="1275" y="858"/>
                  </a:moveTo>
                  <a:lnTo>
                    <a:pt x="974" y="1159"/>
                  </a:lnTo>
                  <a:lnTo>
                    <a:pt x="1275" y="1438"/>
                  </a:lnTo>
                  <a:lnTo>
                    <a:pt x="1554" y="1159"/>
                  </a:lnTo>
                  <a:lnTo>
                    <a:pt x="1275" y="858"/>
                  </a:lnTo>
                  <a:close/>
                  <a:moveTo>
                    <a:pt x="2133" y="1739"/>
                  </a:moveTo>
                  <a:lnTo>
                    <a:pt x="1855" y="2017"/>
                  </a:lnTo>
                  <a:lnTo>
                    <a:pt x="2133" y="2318"/>
                  </a:lnTo>
                  <a:lnTo>
                    <a:pt x="2434" y="2017"/>
                  </a:lnTo>
                  <a:lnTo>
                    <a:pt x="2133" y="17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4"/>
          <p:cNvGrpSpPr/>
          <p:nvPr/>
        </p:nvGrpSpPr>
        <p:grpSpPr>
          <a:xfrm>
            <a:off x="3334497" y="1920650"/>
            <a:ext cx="514489" cy="410278"/>
            <a:chOff x="4754950" y="3208000"/>
            <a:chExt cx="354600" cy="282775"/>
          </a:xfrm>
        </p:grpSpPr>
        <p:sp>
          <p:nvSpPr>
            <p:cNvPr id="886" name="Google Shape;886;p64"/>
            <p:cNvSpPr/>
            <p:nvPr/>
          </p:nvSpPr>
          <p:spPr>
            <a:xfrm>
              <a:off x="4754950" y="3224800"/>
              <a:ext cx="207450" cy="265975"/>
            </a:xfrm>
            <a:custGeom>
              <a:avLst/>
              <a:gdLst/>
              <a:ahLst/>
              <a:cxnLst/>
              <a:rect l="l" t="t" r="r" b="b"/>
              <a:pathLst>
                <a:path w="8298" h="10639" extrusionOk="0">
                  <a:moveTo>
                    <a:pt x="4914" y="1368"/>
                  </a:moveTo>
                  <a:lnTo>
                    <a:pt x="4914" y="5795"/>
                  </a:lnTo>
                  <a:lnTo>
                    <a:pt x="2133" y="5795"/>
                  </a:lnTo>
                  <a:lnTo>
                    <a:pt x="2133" y="3014"/>
                  </a:lnTo>
                  <a:lnTo>
                    <a:pt x="1739" y="3014"/>
                  </a:lnTo>
                  <a:lnTo>
                    <a:pt x="1739" y="5424"/>
                  </a:lnTo>
                  <a:lnTo>
                    <a:pt x="1159" y="5424"/>
                  </a:lnTo>
                  <a:lnTo>
                    <a:pt x="487" y="4636"/>
                  </a:lnTo>
                  <a:lnTo>
                    <a:pt x="487" y="2527"/>
                  </a:lnTo>
                  <a:lnTo>
                    <a:pt x="1159" y="1739"/>
                  </a:lnTo>
                  <a:lnTo>
                    <a:pt x="1739" y="1739"/>
                  </a:lnTo>
                  <a:lnTo>
                    <a:pt x="1739" y="2620"/>
                  </a:lnTo>
                  <a:lnTo>
                    <a:pt x="2133" y="2620"/>
                  </a:lnTo>
                  <a:lnTo>
                    <a:pt x="2133" y="1368"/>
                  </a:lnTo>
                  <a:close/>
                  <a:moveTo>
                    <a:pt x="4914" y="6281"/>
                  </a:moveTo>
                  <a:lnTo>
                    <a:pt x="4914" y="7255"/>
                  </a:lnTo>
                  <a:lnTo>
                    <a:pt x="4242" y="7255"/>
                  </a:lnTo>
                  <a:lnTo>
                    <a:pt x="4242" y="6281"/>
                  </a:lnTo>
                  <a:close/>
                  <a:moveTo>
                    <a:pt x="3871" y="6281"/>
                  </a:moveTo>
                  <a:lnTo>
                    <a:pt x="3871" y="7834"/>
                  </a:lnTo>
                  <a:lnTo>
                    <a:pt x="4821" y="9086"/>
                  </a:lnTo>
                  <a:lnTo>
                    <a:pt x="3477" y="10059"/>
                  </a:lnTo>
                  <a:lnTo>
                    <a:pt x="2133" y="8413"/>
                  </a:lnTo>
                  <a:lnTo>
                    <a:pt x="2133" y="6281"/>
                  </a:lnTo>
                  <a:close/>
                  <a:moveTo>
                    <a:pt x="8205" y="1"/>
                  </a:moveTo>
                  <a:lnTo>
                    <a:pt x="5030" y="882"/>
                  </a:lnTo>
                  <a:lnTo>
                    <a:pt x="1739" y="882"/>
                  </a:lnTo>
                  <a:lnTo>
                    <a:pt x="1739" y="1368"/>
                  </a:lnTo>
                  <a:lnTo>
                    <a:pt x="1067" y="1368"/>
                  </a:lnTo>
                  <a:lnTo>
                    <a:pt x="1" y="2434"/>
                  </a:lnTo>
                  <a:lnTo>
                    <a:pt x="1" y="4752"/>
                  </a:lnTo>
                  <a:lnTo>
                    <a:pt x="1067" y="5795"/>
                  </a:lnTo>
                  <a:lnTo>
                    <a:pt x="1739" y="5795"/>
                  </a:lnTo>
                  <a:lnTo>
                    <a:pt x="1739" y="8506"/>
                  </a:lnTo>
                  <a:lnTo>
                    <a:pt x="3384" y="10638"/>
                  </a:lnTo>
                  <a:lnTo>
                    <a:pt x="5401" y="9178"/>
                  </a:lnTo>
                  <a:lnTo>
                    <a:pt x="4242" y="7649"/>
                  </a:lnTo>
                  <a:lnTo>
                    <a:pt x="5308" y="7649"/>
                  </a:lnTo>
                  <a:lnTo>
                    <a:pt x="5308" y="6374"/>
                  </a:lnTo>
                  <a:lnTo>
                    <a:pt x="8205" y="7255"/>
                  </a:lnTo>
                  <a:lnTo>
                    <a:pt x="8297" y="6768"/>
                  </a:lnTo>
                  <a:lnTo>
                    <a:pt x="5308" y="5911"/>
                  </a:lnTo>
                  <a:lnTo>
                    <a:pt x="5308" y="1276"/>
                  </a:lnTo>
                  <a:lnTo>
                    <a:pt x="8297" y="395"/>
                  </a:lnTo>
                  <a:lnTo>
                    <a:pt x="8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4"/>
            <p:cNvSpPr/>
            <p:nvPr/>
          </p:nvSpPr>
          <p:spPr>
            <a:xfrm>
              <a:off x="4976850" y="3208000"/>
              <a:ext cx="51025" cy="212675"/>
            </a:xfrm>
            <a:custGeom>
              <a:avLst/>
              <a:gdLst/>
              <a:ahLst/>
              <a:cxnLst/>
              <a:rect l="l" t="t" r="r" b="b"/>
              <a:pathLst>
                <a:path w="2041" h="8507" extrusionOk="0">
                  <a:moveTo>
                    <a:pt x="1" y="1"/>
                  </a:moveTo>
                  <a:lnTo>
                    <a:pt x="1" y="5795"/>
                  </a:lnTo>
                  <a:lnTo>
                    <a:pt x="395" y="5795"/>
                  </a:lnTo>
                  <a:lnTo>
                    <a:pt x="395" y="395"/>
                  </a:lnTo>
                  <a:lnTo>
                    <a:pt x="1646" y="395"/>
                  </a:lnTo>
                  <a:lnTo>
                    <a:pt x="1646" y="8112"/>
                  </a:lnTo>
                  <a:lnTo>
                    <a:pt x="395" y="8112"/>
                  </a:lnTo>
                  <a:lnTo>
                    <a:pt x="395" y="6281"/>
                  </a:lnTo>
                  <a:lnTo>
                    <a:pt x="1" y="6281"/>
                  </a:lnTo>
                  <a:lnTo>
                    <a:pt x="1" y="8506"/>
                  </a:lnTo>
                  <a:lnTo>
                    <a:pt x="2040" y="8506"/>
                  </a:ln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4"/>
            <p:cNvSpPr/>
            <p:nvPr/>
          </p:nvSpPr>
          <p:spPr>
            <a:xfrm>
              <a:off x="5066075" y="3309400"/>
              <a:ext cx="43475" cy="9875"/>
            </a:xfrm>
            <a:custGeom>
              <a:avLst/>
              <a:gdLst/>
              <a:ahLst/>
              <a:cxnLst/>
              <a:rect l="l" t="t" r="r" b="b"/>
              <a:pathLst>
                <a:path w="1739" h="395" extrusionOk="0">
                  <a:moveTo>
                    <a:pt x="1" y="0"/>
                  </a:moveTo>
                  <a:lnTo>
                    <a:pt x="117" y="394"/>
                  </a:lnTo>
                  <a:lnTo>
                    <a:pt x="1739" y="394"/>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4"/>
            <p:cNvSpPr/>
            <p:nvPr/>
          </p:nvSpPr>
          <p:spPr>
            <a:xfrm>
              <a:off x="5054500" y="3236975"/>
              <a:ext cx="38250" cy="36525"/>
            </a:xfrm>
            <a:custGeom>
              <a:avLst/>
              <a:gdLst/>
              <a:ahLst/>
              <a:cxnLst/>
              <a:rect l="l" t="t" r="r" b="b"/>
              <a:pathLst>
                <a:path w="1530" h="1461" extrusionOk="0">
                  <a:moveTo>
                    <a:pt x="1252" y="1"/>
                  </a:moveTo>
                  <a:cubicBezTo>
                    <a:pt x="858" y="395"/>
                    <a:pt x="371" y="789"/>
                    <a:pt x="0" y="1159"/>
                  </a:cubicBezTo>
                  <a:lnTo>
                    <a:pt x="278" y="1461"/>
                  </a:lnTo>
                  <a:cubicBezTo>
                    <a:pt x="672" y="1067"/>
                    <a:pt x="1159" y="789"/>
                    <a:pt x="1530" y="302"/>
                  </a:cubicBezTo>
                  <a:lnTo>
                    <a:pt x="1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4"/>
            <p:cNvSpPr/>
            <p:nvPr/>
          </p:nvSpPr>
          <p:spPr>
            <a:xfrm>
              <a:off x="5054500" y="3355175"/>
              <a:ext cx="38250" cy="36525"/>
            </a:xfrm>
            <a:custGeom>
              <a:avLst/>
              <a:gdLst/>
              <a:ahLst/>
              <a:cxnLst/>
              <a:rect l="l" t="t" r="r" b="b"/>
              <a:pathLst>
                <a:path w="1530" h="1461" extrusionOk="0">
                  <a:moveTo>
                    <a:pt x="278" y="0"/>
                  </a:moveTo>
                  <a:lnTo>
                    <a:pt x="0" y="302"/>
                  </a:lnTo>
                  <a:cubicBezTo>
                    <a:pt x="371" y="696"/>
                    <a:pt x="858" y="1066"/>
                    <a:pt x="1252" y="1460"/>
                  </a:cubicBezTo>
                  <a:lnTo>
                    <a:pt x="1530" y="1159"/>
                  </a:lnTo>
                  <a:cubicBezTo>
                    <a:pt x="1159" y="788"/>
                    <a:pt x="672" y="394"/>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4"/>
            <p:cNvSpPr/>
            <p:nvPr/>
          </p:nvSpPr>
          <p:spPr>
            <a:xfrm>
              <a:off x="5040000" y="3294925"/>
              <a:ext cx="16825" cy="38825"/>
            </a:xfrm>
            <a:custGeom>
              <a:avLst/>
              <a:gdLst/>
              <a:ahLst/>
              <a:cxnLst/>
              <a:rect l="l" t="t" r="r" b="b"/>
              <a:pathLst>
                <a:path w="673" h="1553" extrusionOk="0">
                  <a:moveTo>
                    <a:pt x="372" y="0"/>
                  </a:moveTo>
                  <a:lnTo>
                    <a:pt x="1" y="301"/>
                  </a:lnTo>
                  <a:cubicBezTo>
                    <a:pt x="186" y="579"/>
                    <a:pt x="186" y="973"/>
                    <a:pt x="1" y="1252"/>
                  </a:cubicBezTo>
                  <a:lnTo>
                    <a:pt x="372" y="1553"/>
                  </a:lnTo>
                  <a:cubicBezTo>
                    <a:pt x="673" y="1066"/>
                    <a:pt x="673" y="487"/>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4"/>
            <p:cNvSpPr/>
            <p:nvPr/>
          </p:nvSpPr>
          <p:spPr>
            <a:xfrm>
              <a:off x="4837225" y="3278125"/>
              <a:ext cx="11625" cy="72425"/>
            </a:xfrm>
            <a:custGeom>
              <a:avLst/>
              <a:gdLst/>
              <a:ahLst/>
              <a:cxnLst/>
              <a:rect l="l" t="t" r="r" b="b"/>
              <a:pathLst>
                <a:path w="465" h="2897" extrusionOk="0">
                  <a:moveTo>
                    <a:pt x="1" y="0"/>
                  </a:moveTo>
                  <a:lnTo>
                    <a:pt x="1" y="487"/>
                  </a:lnTo>
                  <a:lnTo>
                    <a:pt x="464" y="487"/>
                  </a:lnTo>
                  <a:lnTo>
                    <a:pt x="464" y="0"/>
                  </a:lnTo>
                  <a:close/>
                  <a:moveTo>
                    <a:pt x="1" y="1251"/>
                  </a:moveTo>
                  <a:lnTo>
                    <a:pt x="1" y="1645"/>
                  </a:lnTo>
                  <a:lnTo>
                    <a:pt x="464" y="1645"/>
                  </a:lnTo>
                  <a:lnTo>
                    <a:pt x="464" y="1251"/>
                  </a:lnTo>
                  <a:close/>
                  <a:moveTo>
                    <a:pt x="1" y="2503"/>
                  </a:moveTo>
                  <a:lnTo>
                    <a:pt x="1" y="2897"/>
                  </a:lnTo>
                  <a:lnTo>
                    <a:pt x="464" y="2897"/>
                  </a:lnTo>
                  <a:lnTo>
                    <a:pt x="464" y="25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4"/>
            <p:cNvSpPr/>
            <p:nvPr/>
          </p:nvSpPr>
          <p:spPr>
            <a:xfrm>
              <a:off x="4996550" y="3230025"/>
              <a:ext cx="11625" cy="9300"/>
            </a:xfrm>
            <a:custGeom>
              <a:avLst/>
              <a:gdLst/>
              <a:ahLst/>
              <a:cxnLst/>
              <a:rect l="l" t="t" r="r" b="b"/>
              <a:pathLst>
                <a:path w="465" h="372" extrusionOk="0">
                  <a:moveTo>
                    <a:pt x="1" y="1"/>
                  </a:moveTo>
                  <a:lnTo>
                    <a:pt x="1" y="371"/>
                  </a:lnTo>
                  <a:lnTo>
                    <a:pt x="464" y="371"/>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4"/>
            <p:cNvSpPr/>
            <p:nvPr/>
          </p:nvSpPr>
          <p:spPr>
            <a:xfrm>
              <a:off x="4996550" y="3391675"/>
              <a:ext cx="11625" cy="9875"/>
            </a:xfrm>
            <a:custGeom>
              <a:avLst/>
              <a:gdLst/>
              <a:ahLst/>
              <a:cxnLst/>
              <a:rect l="l" t="t" r="r" b="b"/>
              <a:pathLst>
                <a:path w="465" h="395" extrusionOk="0">
                  <a:moveTo>
                    <a:pt x="1" y="0"/>
                  </a:moveTo>
                  <a:lnTo>
                    <a:pt x="1" y="394"/>
                  </a:lnTo>
                  <a:lnTo>
                    <a:pt x="464" y="394"/>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64"/>
          <p:cNvGrpSpPr/>
          <p:nvPr/>
        </p:nvGrpSpPr>
        <p:grpSpPr>
          <a:xfrm>
            <a:off x="7255518" y="1870187"/>
            <a:ext cx="514514" cy="511204"/>
            <a:chOff x="6276225" y="3208000"/>
            <a:chExt cx="357500" cy="355200"/>
          </a:xfrm>
        </p:grpSpPr>
        <p:sp>
          <p:nvSpPr>
            <p:cNvPr id="896" name="Google Shape;896;p64"/>
            <p:cNvSpPr/>
            <p:nvPr/>
          </p:nvSpPr>
          <p:spPr>
            <a:xfrm>
              <a:off x="6276225" y="3208000"/>
              <a:ext cx="357500" cy="355200"/>
            </a:xfrm>
            <a:custGeom>
              <a:avLst/>
              <a:gdLst/>
              <a:ahLst/>
              <a:cxnLst/>
              <a:rect l="l" t="t" r="r" b="b"/>
              <a:pathLst>
                <a:path w="14300" h="14208" extrusionOk="0">
                  <a:moveTo>
                    <a:pt x="8506" y="395"/>
                  </a:moveTo>
                  <a:lnTo>
                    <a:pt x="13025" y="2712"/>
                  </a:lnTo>
                  <a:lnTo>
                    <a:pt x="13025" y="3686"/>
                  </a:lnTo>
                  <a:lnTo>
                    <a:pt x="11287" y="3686"/>
                  </a:lnTo>
                  <a:lnTo>
                    <a:pt x="11287" y="4149"/>
                  </a:lnTo>
                  <a:lnTo>
                    <a:pt x="13419" y="4149"/>
                  </a:lnTo>
                  <a:lnTo>
                    <a:pt x="13419" y="5308"/>
                  </a:lnTo>
                  <a:lnTo>
                    <a:pt x="858" y="5308"/>
                  </a:lnTo>
                  <a:lnTo>
                    <a:pt x="858" y="4149"/>
                  </a:lnTo>
                  <a:lnTo>
                    <a:pt x="10916" y="4149"/>
                  </a:lnTo>
                  <a:lnTo>
                    <a:pt x="10916" y="3686"/>
                  </a:lnTo>
                  <a:lnTo>
                    <a:pt x="1252" y="3686"/>
                  </a:lnTo>
                  <a:lnTo>
                    <a:pt x="1252" y="2712"/>
                  </a:lnTo>
                  <a:lnTo>
                    <a:pt x="5794" y="395"/>
                  </a:lnTo>
                  <a:close/>
                  <a:moveTo>
                    <a:pt x="2596" y="5702"/>
                  </a:moveTo>
                  <a:lnTo>
                    <a:pt x="2596" y="6189"/>
                  </a:lnTo>
                  <a:lnTo>
                    <a:pt x="1252" y="6189"/>
                  </a:lnTo>
                  <a:lnTo>
                    <a:pt x="1252" y="5702"/>
                  </a:lnTo>
                  <a:close/>
                  <a:moveTo>
                    <a:pt x="6072" y="5702"/>
                  </a:moveTo>
                  <a:lnTo>
                    <a:pt x="6072" y="6189"/>
                  </a:lnTo>
                  <a:lnTo>
                    <a:pt x="4728" y="6189"/>
                  </a:lnTo>
                  <a:lnTo>
                    <a:pt x="4728" y="5702"/>
                  </a:lnTo>
                  <a:close/>
                  <a:moveTo>
                    <a:pt x="9549" y="5702"/>
                  </a:moveTo>
                  <a:lnTo>
                    <a:pt x="9549" y="6189"/>
                  </a:lnTo>
                  <a:lnTo>
                    <a:pt x="8204" y="6189"/>
                  </a:lnTo>
                  <a:lnTo>
                    <a:pt x="8204" y="5702"/>
                  </a:lnTo>
                  <a:close/>
                  <a:moveTo>
                    <a:pt x="13025" y="5702"/>
                  </a:moveTo>
                  <a:lnTo>
                    <a:pt x="13025" y="6189"/>
                  </a:lnTo>
                  <a:lnTo>
                    <a:pt x="11681" y="6189"/>
                  </a:lnTo>
                  <a:lnTo>
                    <a:pt x="11681" y="5702"/>
                  </a:lnTo>
                  <a:close/>
                  <a:moveTo>
                    <a:pt x="5794" y="6675"/>
                  </a:moveTo>
                  <a:lnTo>
                    <a:pt x="5794" y="10731"/>
                  </a:lnTo>
                  <a:lnTo>
                    <a:pt x="5029" y="10731"/>
                  </a:lnTo>
                  <a:lnTo>
                    <a:pt x="5029" y="6675"/>
                  </a:lnTo>
                  <a:close/>
                  <a:moveTo>
                    <a:pt x="9271" y="6675"/>
                  </a:moveTo>
                  <a:lnTo>
                    <a:pt x="9271" y="10731"/>
                  </a:lnTo>
                  <a:lnTo>
                    <a:pt x="8506" y="10731"/>
                  </a:lnTo>
                  <a:lnTo>
                    <a:pt x="8506" y="6675"/>
                  </a:lnTo>
                  <a:close/>
                  <a:moveTo>
                    <a:pt x="12747" y="6675"/>
                  </a:moveTo>
                  <a:lnTo>
                    <a:pt x="12747" y="10731"/>
                  </a:lnTo>
                  <a:lnTo>
                    <a:pt x="11982" y="10731"/>
                  </a:lnTo>
                  <a:lnTo>
                    <a:pt x="11982" y="6675"/>
                  </a:lnTo>
                  <a:close/>
                  <a:moveTo>
                    <a:pt x="2503" y="11102"/>
                  </a:moveTo>
                  <a:lnTo>
                    <a:pt x="2990" y="11588"/>
                  </a:lnTo>
                  <a:lnTo>
                    <a:pt x="2990" y="12168"/>
                  </a:lnTo>
                  <a:lnTo>
                    <a:pt x="858" y="12168"/>
                  </a:lnTo>
                  <a:lnTo>
                    <a:pt x="858" y="11588"/>
                  </a:lnTo>
                  <a:lnTo>
                    <a:pt x="1345" y="11102"/>
                  </a:lnTo>
                  <a:close/>
                  <a:moveTo>
                    <a:pt x="4334" y="5702"/>
                  </a:moveTo>
                  <a:lnTo>
                    <a:pt x="4334" y="6675"/>
                  </a:lnTo>
                  <a:lnTo>
                    <a:pt x="4636" y="6675"/>
                  </a:lnTo>
                  <a:lnTo>
                    <a:pt x="4543" y="10824"/>
                  </a:lnTo>
                  <a:lnTo>
                    <a:pt x="3963" y="11403"/>
                  </a:lnTo>
                  <a:lnTo>
                    <a:pt x="3963" y="12168"/>
                  </a:lnTo>
                  <a:lnTo>
                    <a:pt x="3384" y="12168"/>
                  </a:lnTo>
                  <a:lnTo>
                    <a:pt x="3384" y="11403"/>
                  </a:lnTo>
                  <a:lnTo>
                    <a:pt x="2805" y="10824"/>
                  </a:lnTo>
                  <a:lnTo>
                    <a:pt x="2712" y="6675"/>
                  </a:lnTo>
                  <a:lnTo>
                    <a:pt x="2990" y="6675"/>
                  </a:lnTo>
                  <a:lnTo>
                    <a:pt x="2990" y="5702"/>
                  </a:lnTo>
                  <a:close/>
                  <a:moveTo>
                    <a:pt x="5980" y="11102"/>
                  </a:moveTo>
                  <a:lnTo>
                    <a:pt x="6466" y="11588"/>
                  </a:lnTo>
                  <a:lnTo>
                    <a:pt x="6466" y="12168"/>
                  </a:lnTo>
                  <a:lnTo>
                    <a:pt x="4334" y="12168"/>
                  </a:lnTo>
                  <a:lnTo>
                    <a:pt x="4334" y="11588"/>
                  </a:lnTo>
                  <a:lnTo>
                    <a:pt x="4821" y="11102"/>
                  </a:lnTo>
                  <a:close/>
                  <a:moveTo>
                    <a:pt x="7811" y="5702"/>
                  </a:moveTo>
                  <a:lnTo>
                    <a:pt x="7811" y="6675"/>
                  </a:lnTo>
                  <a:lnTo>
                    <a:pt x="8112" y="6675"/>
                  </a:lnTo>
                  <a:lnTo>
                    <a:pt x="8019" y="10824"/>
                  </a:lnTo>
                  <a:lnTo>
                    <a:pt x="7440" y="11403"/>
                  </a:lnTo>
                  <a:lnTo>
                    <a:pt x="7440" y="12168"/>
                  </a:lnTo>
                  <a:lnTo>
                    <a:pt x="6860" y="12168"/>
                  </a:lnTo>
                  <a:lnTo>
                    <a:pt x="6860" y="11403"/>
                  </a:lnTo>
                  <a:lnTo>
                    <a:pt x="6281" y="10824"/>
                  </a:lnTo>
                  <a:lnTo>
                    <a:pt x="6188" y="6675"/>
                  </a:lnTo>
                  <a:lnTo>
                    <a:pt x="6466" y="6675"/>
                  </a:lnTo>
                  <a:lnTo>
                    <a:pt x="6466" y="5702"/>
                  </a:lnTo>
                  <a:close/>
                  <a:moveTo>
                    <a:pt x="9456" y="11102"/>
                  </a:moveTo>
                  <a:lnTo>
                    <a:pt x="9943" y="11588"/>
                  </a:lnTo>
                  <a:lnTo>
                    <a:pt x="9943" y="12168"/>
                  </a:lnTo>
                  <a:lnTo>
                    <a:pt x="7811" y="12168"/>
                  </a:lnTo>
                  <a:lnTo>
                    <a:pt x="7811" y="11588"/>
                  </a:lnTo>
                  <a:lnTo>
                    <a:pt x="8297" y="11102"/>
                  </a:lnTo>
                  <a:close/>
                  <a:moveTo>
                    <a:pt x="11287" y="5702"/>
                  </a:moveTo>
                  <a:lnTo>
                    <a:pt x="11287" y="6675"/>
                  </a:lnTo>
                  <a:lnTo>
                    <a:pt x="11588" y="6675"/>
                  </a:lnTo>
                  <a:lnTo>
                    <a:pt x="11495" y="10824"/>
                  </a:lnTo>
                  <a:lnTo>
                    <a:pt x="10916" y="11403"/>
                  </a:lnTo>
                  <a:lnTo>
                    <a:pt x="10916" y="12168"/>
                  </a:lnTo>
                  <a:lnTo>
                    <a:pt x="10337" y="12168"/>
                  </a:lnTo>
                  <a:lnTo>
                    <a:pt x="10337" y="11403"/>
                  </a:lnTo>
                  <a:lnTo>
                    <a:pt x="9757" y="10824"/>
                  </a:lnTo>
                  <a:lnTo>
                    <a:pt x="9665" y="6675"/>
                  </a:lnTo>
                  <a:lnTo>
                    <a:pt x="9943" y="6675"/>
                  </a:lnTo>
                  <a:lnTo>
                    <a:pt x="9943" y="5702"/>
                  </a:lnTo>
                  <a:close/>
                  <a:moveTo>
                    <a:pt x="12932" y="11102"/>
                  </a:moveTo>
                  <a:lnTo>
                    <a:pt x="13419" y="11588"/>
                  </a:lnTo>
                  <a:lnTo>
                    <a:pt x="13419" y="12168"/>
                  </a:lnTo>
                  <a:lnTo>
                    <a:pt x="11287" y="12168"/>
                  </a:lnTo>
                  <a:lnTo>
                    <a:pt x="11287" y="11588"/>
                  </a:lnTo>
                  <a:lnTo>
                    <a:pt x="11773" y="11102"/>
                  </a:lnTo>
                  <a:close/>
                  <a:moveTo>
                    <a:pt x="13813" y="12562"/>
                  </a:moveTo>
                  <a:lnTo>
                    <a:pt x="13813" y="12956"/>
                  </a:lnTo>
                  <a:lnTo>
                    <a:pt x="10823" y="12956"/>
                  </a:lnTo>
                  <a:lnTo>
                    <a:pt x="10823" y="13326"/>
                  </a:lnTo>
                  <a:lnTo>
                    <a:pt x="13813" y="13326"/>
                  </a:lnTo>
                  <a:lnTo>
                    <a:pt x="13813" y="13813"/>
                  </a:lnTo>
                  <a:lnTo>
                    <a:pt x="487" y="13813"/>
                  </a:lnTo>
                  <a:lnTo>
                    <a:pt x="487" y="13326"/>
                  </a:lnTo>
                  <a:lnTo>
                    <a:pt x="8969" y="13326"/>
                  </a:lnTo>
                  <a:lnTo>
                    <a:pt x="8969" y="12956"/>
                  </a:lnTo>
                  <a:lnTo>
                    <a:pt x="487" y="12956"/>
                  </a:lnTo>
                  <a:lnTo>
                    <a:pt x="487" y="12562"/>
                  </a:lnTo>
                  <a:close/>
                  <a:moveTo>
                    <a:pt x="5702" y="1"/>
                  </a:moveTo>
                  <a:lnTo>
                    <a:pt x="858" y="2527"/>
                  </a:lnTo>
                  <a:lnTo>
                    <a:pt x="858" y="3686"/>
                  </a:lnTo>
                  <a:lnTo>
                    <a:pt x="487" y="3686"/>
                  </a:lnTo>
                  <a:lnTo>
                    <a:pt x="487" y="5702"/>
                  </a:lnTo>
                  <a:lnTo>
                    <a:pt x="858" y="5702"/>
                  </a:lnTo>
                  <a:lnTo>
                    <a:pt x="858" y="6675"/>
                  </a:lnTo>
                  <a:lnTo>
                    <a:pt x="1159" y="6675"/>
                  </a:lnTo>
                  <a:lnTo>
                    <a:pt x="1159" y="9271"/>
                  </a:lnTo>
                  <a:lnTo>
                    <a:pt x="1553" y="9271"/>
                  </a:lnTo>
                  <a:lnTo>
                    <a:pt x="1553" y="6675"/>
                  </a:lnTo>
                  <a:lnTo>
                    <a:pt x="2318" y="6675"/>
                  </a:lnTo>
                  <a:lnTo>
                    <a:pt x="2318" y="10731"/>
                  </a:lnTo>
                  <a:lnTo>
                    <a:pt x="1553" y="10731"/>
                  </a:lnTo>
                  <a:lnTo>
                    <a:pt x="1553" y="9665"/>
                  </a:lnTo>
                  <a:lnTo>
                    <a:pt x="1159" y="9665"/>
                  </a:lnTo>
                  <a:lnTo>
                    <a:pt x="1067" y="10824"/>
                  </a:lnTo>
                  <a:lnTo>
                    <a:pt x="487" y="11403"/>
                  </a:lnTo>
                  <a:lnTo>
                    <a:pt x="487" y="12168"/>
                  </a:lnTo>
                  <a:lnTo>
                    <a:pt x="0" y="12168"/>
                  </a:lnTo>
                  <a:lnTo>
                    <a:pt x="0" y="14207"/>
                  </a:lnTo>
                  <a:lnTo>
                    <a:pt x="14300" y="14207"/>
                  </a:lnTo>
                  <a:lnTo>
                    <a:pt x="14300" y="12168"/>
                  </a:lnTo>
                  <a:lnTo>
                    <a:pt x="13813" y="12168"/>
                  </a:lnTo>
                  <a:lnTo>
                    <a:pt x="13813" y="11403"/>
                  </a:lnTo>
                  <a:lnTo>
                    <a:pt x="13233" y="10824"/>
                  </a:lnTo>
                  <a:lnTo>
                    <a:pt x="13141" y="6675"/>
                  </a:lnTo>
                  <a:lnTo>
                    <a:pt x="13419" y="6675"/>
                  </a:lnTo>
                  <a:lnTo>
                    <a:pt x="13419" y="5702"/>
                  </a:lnTo>
                  <a:lnTo>
                    <a:pt x="13813" y="5702"/>
                  </a:lnTo>
                  <a:lnTo>
                    <a:pt x="13813" y="3686"/>
                  </a:lnTo>
                  <a:lnTo>
                    <a:pt x="13419" y="3686"/>
                  </a:lnTo>
                  <a:lnTo>
                    <a:pt x="13419" y="2527"/>
                  </a:lnTo>
                  <a:lnTo>
                    <a:pt x="8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4"/>
            <p:cNvSpPr/>
            <p:nvPr/>
          </p:nvSpPr>
          <p:spPr>
            <a:xfrm>
              <a:off x="6418750" y="3253775"/>
              <a:ext cx="72450" cy="9875"/>
            </a:xfrm>
            <a:custGeom>
              <a:avLst/>
              <a:gdLst/>
              <a:ahLst/>
              <a:cxnLst/>
              <a:rect l="l" t="t" r="r" b="b"/>
              <a:pathLst>
                <a:path w="2898" h="395" extrusionOk="0">
                  <a:moveTo>
                    <a:pt x="1" y="1"/>
                  </a:moveTo>
                  <a:lnTo>
                    <a:pt x="1" y="395"/>
                  </a:lnTo>
                  <a:lnTo>
                    <a:pt x="371" y="395"/>
                  </a:lnTo>
                  <a:lnTo>
                    <a:pt x="371" y="1"/>
                  </a:lnTo>
                  <a:close/>
                  <a:moveTo>
                    <a:pt x="1252" y="1"/>
                  </a:moveTo>
                  <a:lnTo>
                    <a:pt x="1252" y="395"/>
                  </a:lnTo>
                  <a:lnTo>
                    <a:pt x="1646" y="395"/>
                  </a:lnTo>
                  <a:lnTo>
                    <a:pt x="1646" y="1"/>
                  </a:lnTo>
                  <a:close/>
                  <a:moveTo>
                    <a:pt x="2503" y="1"/>
                  </a:moveTo>
                  <a:lnTo>
                    <a:pt x="2503" y="395"/>
                  </a:lnTo>
                  <a:lnTo>
                    <a:pt x="2897" y="395"/>
                  </a:lnTo>
                  <a:lnTo>
                    <a:pt x="2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64"/>
          <p:cNvSpPr/>
          <p:nvPr/>
        </p:nvSpPr>
        <p:spPr>
          <a:xfrm>
            <a:off x="6386350" y="4319688"/>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65"/>
          <p:cNvSpPr txBox="1">
            <a:spLocks noGrp="1"/>
          </p:cNvSpPr>
          <p:nvPr>
            <p:ph type="subTitle" idx="1"/>
          </p:nvPr>
        </p:nvSpPr>
        <p:spPr>
          <a:xfrm>
            <a:off x="720000" y="1485600"/>
            <a:ext cx="6974700" cy="2841200"/>
          </a:xfrm>
          <a:prstGeom prst="rect">
            <a:avLst/>
          </a:prstGeom>
          <a:solidFill>
            <a:srgbClr val="F7F5E6"/>
          </a:solidFill>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2"/>
              </a:buClr>
              <a:buSzPts val="1400"/>
              <a:buChar char="●"/>
            </a:pPr>
            <a:r>
              <a:rPr lang="en" sz="1100" u="sng" dirty="0">
                <a:solidFill>
                  <a:schemeClr val="dk2"/>
                </a:solidFill>
                <a:latin typeface="Arial"/>
                <a:ea typeface="Arial"/>
                <a:cs typeface="Arial"/>
                <a:sym typeface="Arial"/>
                <a:hlinkClick r:id="rId3">
                  <a:extLst>
                    <a:ext uri="{A12FA001-AC4F-418D-AE19-62706E023703}">
                      <ahyp:hlinkClr xmlns:ahyp="http://schemas.microsoft.com/office/drawing/2018/hyperlinkcolor" val="tx"/>
                    </a:ext>
                  </a:extLst>
                </a:hlinkClick>
              </a:rPr>
              <a:t>Autism Speaks renews call for significant increase in funding for research and services to support the 2.3% of U.S. children with autism spectrum disorder (prnewswire.com)</a:t>
            </a:r>
            <a:endParaRPr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100" u="sng" dirty="0">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Autism Statistics &amp; Facts: How Many People Have Autism? (thetreetop.com)</a:t>
            </a:r>
            <a:endParaRPr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100" u="sng" dirty="0">
                <a:solidFill>
                  <a:schemeClr val="dk2"/>
                </a:solidFill>
                <a:latin typeface="Arial"/>
                <a:ea typeface="Arial"/>
                <a:cs typeface="Arial"/>
                <a:sym typeface="Arial"/>
                <a:hlinkClick r:id="rId5">
                  <a:extLst>
                    <a:ext uri="{A12FA001-AC4F-418D-AE19-62706E023703}">
                      <ahyp:hlinkClr xmlns:ahyp="http://schemas.microsoft.com/office/drawing/2018/hyperlinkcolor" val="tx"/>
                    </a:ext>
                  </a:extLst>
                </a:hlinkClick>
              </a:rPr>
              <a:t>About Autism - The Autism Community in Action (tacanow.org)</a:t>
            </a:r>
            <a:endParaRPr lang="en" sz="1100" u="sng" dirty="0">
              <a:solidFill>
                <a:schemeClr val="dk2"/>
              </a:solidFill>
              <a:latin typeface="Arial"/>
              <a:ea typeface="Arial"/>
              <a:cs typeface="Arial"/>
              <a:sym typeface="Arial"/>
            </a:endParaRPr>
          </a:p>
          <a:p>
            <a:pPr>
              <a:lnSpc>
                <a:spcPct val="150000"/>
              </a:lnSpc>
              <a:buClr>
                <a:schemeClr val="dk2"/>
              </a:buClr>
            </a:pPr>
            <a:r>
              <a:rPr lang="en-GB" sz="1100" u="sng" dirty="0">
                <a:solidFill>
                  <a:schemeClr val="dk2"/>
                </a:solidFill>
                <a:latin typeface="Arial"/>
                <a:cs typeface="Arial"/>
              </a:rPr>
              <a:t>D. </a:t>
            </a:r>
            <a:r>
              <a:rPr lang="en-GB" sz="1100" u="sng" dirty="0" err="1">
                <a:solidFill>
                  <a:schemeClr val="dk2"/>
                </a:solidFill>
                <a:latin typeface="Arial"/>
                <a:cs typeface="Arial"/>
              </a:rPr>
              <a:t>Kollias</a:t>
            </a:r>
            <a:r>
              <a:rPr lang="en-GB" sz="1100" u="sng" dirty="0">
                <a:solidFill>
                  <a:schemeClr val="dk2"/>
                </a:solidFill>
                <a:latin typeface="Arial"/>
                <a:cs typeface="Arial"/>
              </a:rPr>
              <a:t>: ” ABAW: Learning from Synthetic Data &amp; Multi-Task Learning Challenges ”, 2022 </a:t>
            </a:r>
          </a:p>
          <a:p>
            <a:pPr>
              <a:lnSpc>
                <a:spcPct val="150000"/>
              </a:lnSpc>
              <a:buClr>
                <a:schemeClr val="dk2"/>
              </a:buClr>
            </a:pPr>
            <a:r>
              <a:rPr lang="en-GB" sz="1100" u="sng" dirty="0" err="1">
                <a:solidFill>
                  <a:schemeClr val="dk2"/>
                </a:solidFill>
                <a:latin typeface="Arial"/>
                <a:cs typeface="Arial"/>
              </a:rPr>
              <a:t>FERPlus</a:t>
            </a:r>
            <a:r>
              <a:rPr lang="en-GB" sz="1100" u="sng" dirty="0">
                <a:solidFill>
                  <a:schemeClr val="dk2"/>
                </a:solidFill>
                <a:latin typeface="Arial"/>
                <a:cs typeface="Arial"/>
              </a:rPr>
              <a:t>. Kaggle. </a:t>
            </a:r>
            <a:r>
              <a:rPr lang="en-GB" sz="1100" u="sng" dirty="0">
                <a:solidFill>
                  <a:schemeClr val="dk2"/>
                </a:solidFill>
                <a:latin typeface="Arial"/>
                <a:cs typeface="Arial"/>
                <a:hlinkClick r:id="rId6">
                  <a:extLst>
                    <a:ext uri="{A12FA001-AC4F-418D-AE19-62706E023703}">
                      <ahyp:hlinkClr xmlns:ahyp="http://schemas.microsoft.com/office/drawing/2018/hyperlinkcolor" val="tx"/>
                    </a:ext>
                  </a:extLst>
                </a:hlinkClick>
              </a:rPr>
              <a:t>https://www.kaggle.com/datasets/ss1033741293/ferplus</a:t>
            </a:r>
            <a:r>
              <a:rPr lang="en-GB" sz="1100" u="sng" dirty="0">
                <a:solidFill>
                  <a:schemeClr val="dk2"/>
                </a:solidFill>
                <a:latin typeface="Arial"/>
                <a:cs typeface="Arial"/>
              </a:rPr>
              <a:t> </a:t>
            </a:r>
          </a:p>
          <a:p>
            <a:pPr>
              <a:lnSpc>
                <a:spcPct val="150000"/>
              </a:lnSpc>
              <a:buClr>
                <a:schemeClr val="dk2"/>
              </a:buClr>
            </a:pPr>
            <a:r>
              <a:rPr lang="en-GB" sz="1100" u="sng" dirty="0">
                <a:solidFill>
                  <a:schemeClr val="dk2"/>
                </a:solidFill>
                <a:latin typeface="Arial"/>
                <a:cs typeface="Arial"/>
              </a:rPr>
              <a:t>Debnath, T. et al. (2022) Four-layer </a:t>
            </a:r>
            <a:r>
              <a:rPr lang="en-GB" sz="1100" u="sng" dirty="0" err="1">
                <a:solidFill>
                  <a:schemeClr val="dk2"/>
                </a:solidFill>
                <a:latin typeface="Arial"/>
                <a:cs typeface="Arial"/>
              </a:rPr>
              <a:t>ConvNet</a:t>
            </a:r>
            <a:r>
              <a:rPr lang="en-GB" sz="1100" u="sng" dirty="0">
                <a:solidFill>
                  <a:schemeClr val="dk2"/>
                </a:solidFill>
                <a:latin typeface="Arial"/>
                <a:cs typeface="Arial"/>
              </a:rPr>
              <a:t> to facial emotion </a:t>
            </a:r>
            <a:r>
              <a:rPr lang="en-GB" sz="1100" u="sng" dirty="0" err="1">
                <a:solidFill>
                  <a:schemeClr val="dk2"/>
                </a:solidFill>
                <a:latin typeface="Arial"/>
                <a:cs typeface="Arial"/>
              </a:rPr>
              <a:t>recogni</a:t>
            </a:r>
            <a:r>
              <a:rPr lang="en-GB" sz="1100" u="sng" dirty="0">
                <a:solidFill>
                  <a:schemeClr val="dk2"/>
                </a:solidFill>
                <a:latin typeface="Arial"/>
                <a:cs typeface="Arial"/>
              </a:rPr>
              <a:t>- </a:t>
            </a:r>
            <a:r>
              <a:rPr lang="en-GB" sz="1100" u="sng" dirty="0" err="1">
                <a:solidFill>
                  <a:schemeClr val="dk2"/>
                </a:solidFill>
                <a:latin typeface="Arial"/>
                <a:cs typeface="Arial"/>
              </a:rPr>
              <a:t>tion</a:t>
            </a:r>
            <a:r>
              <a:rPr lang="en-GB" sz="1100" u="sng" dirty="0">
                <a:solidFill>
                  <a:schemeClr val="dk2"/>
                </a:solidFill>
                <a:latin typeface="Arial"/>
                <a:cs typeface="Arial"/>
              </a:rPr>
              <a:t> with minimal epochs and the significance of data diversity, Nature </a:t>
            </a:r>
            <a:r>
              <a:rPr lang="en-GB" sz="1100" u="sng" dirty="0" err="1">
                <a:solidFill>
                  <a:schemeClr val="dk2"/>
                </a:solidFill>
                <a:latin typeface="Arial"/>
                <a:cs typeface="Arial"/>
              </a:rPr>
              <a:t>News.</a:t>
            </a:r>
            <a:r>
              <a:rPr lang="en-GB" sz="1100" u="sng" dirty="0" err="1">
                <a:solidFill>
                  <a:schemeClr val="dk2"/>
                </a:solidFill>
                <a:latin typeface="Arial"/>
                <a:cs typeface="Arial"/>
                <a:hlinkClick r:id="rId7">
                  <a:extLst>
                    <a:ext uri="{A12FA001-AC4F-418D-AE19-62706E023703}">
                      <ahyp:hlinkClr xmlns:ahyp="http://schemas.microsoft.com/office/drawing/2018/hyperlinkcolor" val="tx"/>
                    </a:ext>
                  </a:extLst>
                </a:hlinkClick>
              </a:rPr>
              <a:t>https</a:t>
            </a:r>
            <a:r>
              <a:rPr lang="en-GB" sz="1100" u="sng" dirty="0">
                <a:solidFill>
                  <a:schemeClr val="dk2"/>
                </a:solidFill>
                <a:latin typeface="Arial"/>
                <a:cs typeface="Arial"/>
                <a:hlinkClick r:id="rId7">
                  <a:extLst>
                    <a:ext uri="{A12FA001-AC4F-418D-AE19-62706E023703}">
                      <ahyp:hlinkClr xmlns:ahyp="http://schemas.microsoft.com/office/drawing/2018/hyperlinkcolor" val="tx"/>
                    </a:ext>
                  </a:extLst>
                </a:hlinkClick>
              </a:rPr>
              <a:t>://www.nature.com/articles/s41598-022-11173-0</a:t>
            </a:r>
            <a:r>
              <a:rPr lang="en-GB" sz="1100" u="sng" dirty="0">
                <a:solidFill>
                  <a:schemeClr val="dk2"/>
                </a:solidFill>
                <a:latin typeface="Arial"/>
                <a:cs typeface="Arial"/>
              </a:rPr>
              <a:t> </a:t>
            </a:r>
          </a:p>
          <a:p>
            <a:pPr>
              <a:lnSpc>
                <a:spcPct val="150000"/>
              </a:lnSpc>
              <a:buClr>
                <a:schemeClr val="dk2"/>
              </a:buClr>
            </a:pPr>
            <a:r>
              <a:rPr lang="en-GB" sz="1100" u="sng" dirty="0" err="1">
                <a:solidFill>
                  <a:schemeClr val="dk2"/>
                </a:solidFill>
                <a:latin typeface="Arial"/>
                <a:cs typeface="Arial"/>
              </a:rPr>
              <a:t>Barsoum</a:t>
            </a:r>
            <a:r>
              <a:rPr lang="en-GB" sz="1100" u="sng" dirty="0">
                <a:solidFill>
                  <a:schemeClr val="dk2"/>
                </a:solidFill>
                <a:latin typeface="Arial"/>
                <a:cs typeface="Arial"/>
              </a:rPr>
              <a:t>, E., Zhang, C., Canton Ferrer, C., &amp; Zhang, Z. (2016). ”Training deep networks for facial expression recognition with crowd-</a:t>
            </a:r>
            <a:endParaRPr sz="1100" u="sng" dirty="0">
              <a:solidFill>
                <a:schemeClr val="dk2"/>
              </a:solidFill>
              <a:latin typeface="Arial"/>
              <a:cs typeface="Arial"/>
            </a:endParaRPr>
          </a:p>
        </p:txBody>
      </p:sp>
      <p:sp>
        <p:nvSpPr>
          <p:cNvPr id="904" name="Google Shape;904;p65"/>
          <p:cNvSpPr txBox="1">
            <a:spLocks noGrp="1"/>
          </p:cNvSpPr>
          <p:nvPr>
            <p:ph type="title"/>
          </p:nvPr>
        </p:nvSpPr>
        <p:spPr>
          <a:xfrm>
            <a:off x="1507650" y="540000"/>
            <a:ext cx="61287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Refrences</a:t>
            </a:r>
            <a:endParaRPr/>
          </a:p>
        </p:txBody>
      </p:sp>
      <p:sp>
        <p:nvSpPr>
          <p:cNvPr id="905" name="Google Shape;905;p65"/>
          <p:cNvSpPr/>
          <p:nvPr/>
        </p:nvSpPr>
        <p:spPr>
          <a:xfrm>
            <a:off x="6447375" y="404300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5"/>
          <p:cNvSpPr/>
          <p:nvPr/>
        </p:nvSpPr>
        <p:spPr>
          <a:xfrm>
            <a:off x="7957475" y="135382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6"/>
          <p:cNvSpPr txBox="1">
            <a:spLocks noGrp="1"/>
          </p:cNvSpPr>
          <p:nvPr>
            <p:ph type="ctrTitle"/>
          </p:nvPr>
        </p:nvSpPr>
        <p:spPr>
          <a:xfrm>
            <a:off x="2147950" y="734190"/>
            <a:ext cx="4848000" cy="10812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912" name="Google Shape;912;p66"/>
          <p:cNvSpPr txBox="1">
            <a:spLocks noGrp="1"/>
          </p:cNvSpPr>
          <p:nvPr>
            <p:ph type="subTitle" idx="1"/>
          </p:nvPr>
        </p:nvSpPr>
        <p:spPr>
          <a:xfrm>
            <a:off x="2148050" y="2277050"/>
            <a:ext cx="48480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r>
              <a:rPr lang="en"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1571800" y="2025975"/>
            <a:ext cx="5997300" cy="841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3000"/>
          </a:p>
          <a:p>
            <a:pPr marL="0" lvl="0" indent="0" algn="ctr" rtl="0">
              <a:spcBef>
                <a:spcPts val="0"/>
              </a:spcBef>
              <a:spcAft>
                <a:spcPts val="0"/>
              </a:spcAft>
              <a:buNone/>
            </a:pPr>
            <a:r>
              <a:rPr lang="en" sz="4800"/>
              <a:t>Objectives</a:t>
            </a:r>
            <a:endParaRPr sz="4800"/>
          </a:p>
        </p:txBody>
      </p:sp>
      <p:cxnSp>
        <p:nvCxnSpPr>
          <p:cNvPr id="458" name="Google Shape;458;p46"/>
          <p:cNvCxnSpPr>
            <a:endCxn id="459" idx="1"/>
          </p:cNvCxnSpPr>
          <p:nvPr/>
        </p:nvCxnSpPr>
        <p:spPr>
          <a:xfrm>
            <a:off x="-82075" y="3833650"/>
            <a:ext cx="2276400" cy="0"/>
          </a:xfrm>
          <a:prstGeom prst="straightConnector1">
            <a:avLst/>
          </a:prstGeom>
          <a:noFill/>
          <a:ln w="9525" cap="flat" cmpd="sng">
            <a:solidFill>
              <a:schemeClr val="accent3"/>
            </a:solidFill>
            <a:prstDash val="solid"/>
            <a:round/>
            <a:headEnd type="none" w="med" len="med"/>
            <a:tailEnd type="none" w="med" len="med"/>
          </a:ln>
        </p:spPr>
      </p:cxnSp>
      <p:sp>
        <p:nvSpPr>
          <p:cNvPr id="459" name="Google Shape;459;p46"/>
          <p:cNvSpPr txBox="1">
            <a:spLocks noGrp="1"/>
          </p:cNvSpPr>
          <p:nvPr>
            <p:ph type="subTitle" idx="1"/>
          </p:nvPr>
        </p:nvSpPr>
        <p:spPr>
          <a:xfrm>
            <a:off x="2194325" y="3570400"/>
            <a:ext cx="47553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Our Goals</a:t>
            </a:r>
            <a:endParaRPr sz="2200"/>
          </a:p>
        </p:txBody>
      </p:sp>
      <p:sp>
        <p:nvSpPr>
          <p:cNvPr id="460" name="Google Shape;460;p46"/>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6"/>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2" name="Google Shape;462;p46"/>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63" name="Google Shape;463;p46"/>
          <p:cNvCxnSpPr>
            <a:stCxn id="459" idx="3"/>
          </p:cNvCxnSpPr>
          <p:nvPr/>
        </p:nvCxnSpPr>
        <p:spPr>
          <a:xfrm>
            <a:off x="6949625" y="38336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464" name="Google Shape;464;p46"/>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 calcmode="lin" valueType="num">
                                      <p:cBhvr additive="base">
                                        <p:cTn id="7" dur="1000"/>
                                        <p:tgtEl>
                                          <p:spTgt spid="460"/>
                                        </p:tgtEl>
                                        <p:attrNameLst>
                                          <p:attrName>ppt_w</p:attrName>
                                        </p:attrNameLst>
                                      </p:cBhvr>
                                      <p:tavLst>
                                        <p:tav tm="0">
                                          <p:val>
                                            <p:strVal val="0"/>
                                          </p:val>
                                        </p:tav>
                                        <p:tav tm="100000">
                                          <p:val>
                                            <p:strVal val="#ppt_w"/>
                                          </p:val>
                                        </p:tav>
                                      </p:tavLst>
                                    </p:anim>
                                    <p:anim calcmode="lin" valueType="num">
                                      <p:cBhvr additive="base">
                                        <p:cTn id="8" dur="1000"/>
                                        <p:tgtEl>
                                          <p:spTgt spid="46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64"/>
                                        </p:tgtEl>
                                        <p:attrNameLst>
                                          <p:attrName>style.visibility</p:attrName>
                                        </p:attrNameLst>
                                      </p:cBhvr>
                                      <p:to>
                                        <p:strVal val="visible"/>
                                      </p:to>
                                    </p:set>
                                    <p:anim calcmode="lin" valueType="num">
                                      <p:cBhvr additive="base">
                                        <p:cTn id="11" dur="1000"/>
                                        <p:tgtEl>
                                          <p:spTgt spid="464"/>
                                        </p:tgtEl>
                                        <p:attrNameLst>
                                          <p:attrName>ppt_w</p:attrName>
                                        </p:attrNameLst>
                                      </p:cBhvr>
                                      <p:tavLst>
                                        <p:tav tm="0">
                                          <p:val>
                                            <p:strVal val="0"/>
                                          </p:val>
                                        </p:tav>
                                        <p:tav tm="100000">
                                          <p:val>
                                            <p:strVal val="#ppt_w"/>
                                          </p:val>
                                        </p:tav>
                                      </p:tavLst>
                                    </p:anim>
                                    <p:anim calcmode="lin" valueType="num">
                                      <p:cBhvr additive="base">
                                        <p:cTn id="12" dur="1000"/>
                                        <p:tgtEl>
                                          <p:spTgt spid="4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68"/>
        <p:cNvGrpSpPr/>
        <p:nvPr/>
      </p:nvGrpSpPr>
      <p:grpSpPr>
        <a:xfrm>
          <a:off x="0" y="0"/>
          <a:ext cx="0" cy="0"/>
          <a:chOff x="0" y="0"/>
          <a:chExt cx="0" cy="0"/>
        </a:xfrm>
      </p:grpSpPr>
      <p:pic>
        <p:nvPicPr>
          <p:cNvPr id="469" name="Google Shape;469;p47"/>
          <p:cNvPicPr preferRelativeResize="0"/>
          <p:nvPr/>
        </p:nvPicPr>
        <p:blipFill>
          <a:blip r:embed="rId3">
            <a:alphaModFix/>
          </a:blip>
          <a:stretch>
            <a:fillRect/>
          </a:stretch>
        </p:blipFill>
        <p:spPr>
          <a:xfrm>
            <a:off x="3368725" y="829650"/>
            <a:ext cx="6163250" cy="3697950"/>
          </a:xfrm>
          <a:prstGeom prst="rect">
            <a:avLst/>
          </a:prstGeom>
          <a:noFill/>
          <a:ln>
            <a:noFill/>
          </a:ln>
        </p:spPr>
      </p:pic>
      <p:sp>
        <p:nvSpPr>
          <p:cNvPr id="470" name="Google Shape;470;p47"/>
          <p:cNvSpPr txBox="1">
            <a:spLocks noGrp="1"/>
          </p:cNvSpPr>
          <p:nvPr>
            <p:ph type="title"/>
          </p:nvPr>
        </p:nvSpPr>
        <p:spPr>
          <a:xfrm>
            <a:off x="1806750" y="540000"/>
            <a:ext cx="55305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SMART Goals</a:t>
            </a:r>
            <a:endParaRPr/>
          </a:p>
        </p:txBody>
      </p:sp>
      <p:sp>
        <p:nvSpPr>
          <p:cNvPr id="471" name="Google Shape;471;p47"/>
          <p:cNvSpPr txBox="1"/>
          <p:nvPr/>
        </p:nvSpPr>
        <p:spPr>
          <a:xfrm>
            <a:off x="6498300" y="1710300"/>
            <a:ext cx="2213400" cy="4434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333A56"/>
                </a:solidFill>
                <a:effectLst/>
                <a:uLnTx/>
                <a:uFillTx/>
                <a:latin typeface="Tenor Sans"/>
                <a:ea typeface="Tenor Sans"/>
                <a:cs typeface="Tenor Sans"/>
                <a:sym typeface="Tenor Sans"/>
              </a:rPr>
              <a:t>Social Script</a:t>
            </a:r>
            <a:endParaRPr kumimoji="0" sz="2500" b="0" i="0" u="none" strike="noStrike" kern="0" cap="none" spc="0" normalizeH="0" baseline="0" noProof="0">
              <a:ln>
                <a:noFill/>
              </a:ln>
              <a:solidFill>
                <a:srgbClr val="333A56"/>
              </a:solidFill>
              <a:effectLst/>
              <a:uLnTx/>
              <a:uFillTx/>
              <a:latin typeface="Tenor Sans"/>
              <a:ea typeface="Tenor Sans"/>
              <a:cs typeface="Tenor Sans"/>
              <a:sym typeface="Tenor Sans"/>
            </a:endParaRPr>
          </a:p>
        </p:txBody>
      </p:sp>
      <p:sp>
        <p:nvSpPr>
          <p:cNvPr id="472" name="Google Shape;472;p47"/>
          <p:cNvSpPr txBox="1"/>
          <p:nvPr/>
        </p:nvSpPr>
        <p:spPr>
          <a:xfrm>
            <a:off x="6498300" y="1284300"/>
            <a:ext cx="1670400" cy="4434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333A56"/>
                </a:solidFill>
                <a:effectLst/>
                <a:uLnTx/>
                <a:uFillTx/>
                <a:latin typeface="Tenor Sans"/>
                <a:ea typeface="Tenor Sans"/>
                <a:cs typeface="Tenor Sans"/>
                <a:sym typeface="Tenor Sans"/>
              </a:rPr>
              <a:t>Pseudo</a:t>
            </a:r>
            <a:endParaRPr kumimoji="0" sz="30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73" name="Google Shape;473;p47"/>
          <p:cNvSpPr txBox="1"/>
          <p:nvPr/>
        </p:nvSpPr>
        <p:spPr>
          <a:xfrm>
            <a:off x="6498300" y="2834375"/>
            <a:ext cx="2590500" cy="4434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333A56"/>
                </a:solidFill>
                <a:effectLst/>
                <a:uLnTx/>
                <a:uFillTx/>
                <a:latin typeface="Tenor Sans"/>
                <a:ea typeface="Tenor Sans"/>
                <a:cs typeface="Tenor Sans"/>
                <a:sym typeface="Tenor Sans"/>
              </a:rPr>
              <a:t>Integration</a:t>
            </a:r>
            <a:endParaRPr kumimoji="0" sz="30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74" name="Google Shape;474;p47"/>
          <p:cNvSpPr txBox="1"/>
          <p:nvPr/>
        </p:nvSpPr>
        <p:spPr>
          <a:xfrm>
            <a:off x="816704" y="1262100"/>
            <a:ext cx="2020500" cy="443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333A56"/>
                </a:solidFill>
                <a:effectLst/>
                <a:uLnTx/>
                <a:uFillTx/>
                <a:latin typeface="Tenor Sans"/>
                <a:ea typeface="Tenor Sans"/>
                <a:cs typeface="Tenor Sans"/>
                <a:sym typeface="Tenor Sans"/>
              </a:rPr>
              <a:t>Therapeutic Games</a:t>
            </a:r>
            <a:endParaRPr kumimoji="0" sz="25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76" name="Google Shape;476;p47"/>
          <p:cNvSpPr txBox="1"/>
          <p:nvPr/>
        </p:nvSpPr>
        <p:spPr>
          <a:xfrm>
            <a:off x="625200" y="3260375"/>
            <a:ext cx="2020500" cy="443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333A56"/>
                </a:solidFill>
                <a:effectLst/>
                <a:uLnTx/>
                <a:uFillTx/>
                <a:latin typeface="Tenor Sans"/>
                <a:ea typeface="Tenor Sans"/>
                <a:cs typeface="Tenor Sans"/>
                <a:sym typeface="Tenor Sans"/>
              </a:rPr>
              <a:t>Deployment</a:t>
            </a:r>
            <a:endParaRPr kumimoji="0" sz="25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77" name="Google Shape;477;p47"/>
          <p:cNvSpPr txBox="1"/>
          <p:nvPr/>
        </p:nvSpPr>
        <p:spPr>
          <a:xfrm>
            <a:off x="1184950" y="2834375"/>
            <a:ext cx="1460700" cy="443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333A56"/>
                </a:solidFill>
                <a:effectLst/>
                <a:uLnTx/>
                <a:uFillTx/>
                <a:latin typeface="Tenor Sans"/>
                <a:ea typeface="Tenor Sans"/>
                <a:cs typeface="Tenor Sans"/>
                <a:sym typeface="Tenor Sans"/>
              </a:rPr>
              <a:t>Model</a:t>
            </a:r>
            <a:endParaRPr kumimoji="0" sz="30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78" name="Google Shape;478;p47"/>
          <p:cNvSpPr/>
          <p:nvPr/>
        </p:nvSpPr>
        <p:spPr>
          <a:xfrm>
            <a:off x="181700" y="3260375"/>
            <a:ext cx="443400" cy="44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7"/>
          <p:cNvSpPr/>
          <p:nvPr/>
        </p:nvSpPr>
        <p:spPr>
          <a:xfrm>
            <a:off x="4424750" y="1727700"/>
            <a:ext cx="200400" cy="2004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80" name="Google Shape;480;p47"/>
          <p:cNvCxnSpPr>
            <a:cxnSpLocks/>
            <a:endCxn id="479" idx="2"/>
          </p:cNvCxnSpPr>
          <p:nvPr/>
        </p:nvCxnSpPr>
        <p:spPr>
          <a:xfrm>
            <a:off x="2645700" y="1506000"/>
            <a:ext cx="1779050" cy="321900"/>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481" name="Google Shape;481;p47"/>
          <p:cNvSpPr/>
          <p:nvPr/>
        </p:nvSpPr>
        <p:spPr>
          <a:xfrm>
            <a:off x="3913475" y="2112275"/>
            <a:ext cx="200400" cy="2004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82" name="Google Shape;482;p47"/>
          <p:cNvCxnSpPr>
            <a:stCxn id="477" idx="3"/>
            <a:endCxn id="481" idx="2"/>
          </p:cNvCxnSpPr>
          <p:nvPr/>
        </p:nvCxnSpPr>
        <p:spPr>
          <a:xfrm rot="10800000" flipH="1">
            <a:off x="2645650" y="2212475"/>
            <a:ext cx="1267800" cy="843600"/>
          </a:xfrm>
          <a:prstGeom prst="curvedConnector3">
            <a:avLst>
              <a:gd name="adj1" fmla="val 50001"/>
            </a:avLst>
          </a:prstGeom>
          <a:noFill/>
          <a:ln w="9525" cap="flat" cmpd="sng">
            <a:solidFill>
              <a:schemeClr val="dk1"/>
            </a:solidFill>
            <a:prstDash val="solid"/>
            <a:round/>
            <a:headEnd type="none" w="med" len="med"/>
            <a:tailEnd type="oval" w="med" len="med"/>
          </a:ln>
        </p:spPr>
      </p:cxnSp>
      <p:sp>
        <p:nvSpPr>
          <p:cNvPr id="483" name="Google Shape;483;p47"/>
          <p:cNvSpPr/>
          <p:nvPr/>
        </p:nvSpPr>
        <p:spPr>
          <a:xfrm>
            <a:off x="5044950" y="2301075"/>
            <a:ext cx="200400" cy="2004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84" name="Google Shape;484;p47"/>
          <p:cNvCxnSpPr>
            <a:stCxn id="472" idx="1"/>
            <a:endCxn id="483" idx="6"/>
          </p:cNvCxnSpPr>
          <p:nvPr/>
        </p:nvCxnSpPr>
        <p:spPr>
          <a:xfrm flipH="1">
            <a:off x="5245500" y="1506000"/>
            <a:ext cx="1252800" cy="895200"/>
          </a:xfrm>
          <a:prstGeom prst="curvedConnector3">
            <a:avLst>
              <a:gd name="adj1" fmla="val 50006"/>
            </a:avLst>
          </a:prstGeom>
          <a:noFill/>
          <a:ln w="9525" cap="flat" cmpd="sng">
            <a:solidFill>
              <a:schemeClr val="dk1"/>
            </a:solidFill>
            <a:prstDash val="solid"/>
            <a:round/>
            <a:headEnd type="none" w="med" len="med"/>
            <a:tailEnd type="oval" w="med" len="med"/>
          </a:ln>
        </p:spPr>
      </p:cxnSp>
      <p:sp>
        <p:nvSpPr>
          <p:cNvPr id="485" name="Google Shape;485;p47"/>
          <p:cNvSpPr/>
          <p:nvPr/>
        </p:nvSpPr>
        <p:spPr>
          <a:xfrm>
            <a:off x="4174075" y="3503375"/>
            <a:ext cx="200400" cy="200400"/>
          </a:xfrm>
          <a:prstGeom prst="ellipse">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86" name="Google Shape;486;p47"/>
          <p:cNvCxnSpPr>
            <a:stCxn id="473" idx="1"/>
          </p:cNvCxnSpPr>
          <p:nvPr/>
        </p:nvCxnSpPr>
        <p:spPr>
          <a:xfrm flipH="1">
            <a:off x="4687800" y="3056075"/>
            <a:ext cx="1810500" cy="3981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487" name="Google Shape;487;p47"/>
          <p:cNvCxnSpPr/>
          <p:nvPr/>
        </p:nvCxnSpPr>
        <p:spPr>
          <a:xfrm rot="5400000" flipH="1">
            <a:off x="3845200" y="3199000"/>
            <a:ext cx="909300" cy="709500"/>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488" name="Google Shape;488;p47"/>
          <p:cNvSpPr txBox="1"/>
          <p:nvPr/>
        </p:nvSpPr>
        <p:spPr>
          <a:xfrm>
            <a:off x="3056113" y="4339542"/>
            <a:ext cx="3644400" cy="443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333A56"/>
                </a:solidFill>
                <a:effectLst/>
                <a:uLnTx/>
                <a:uFillTx/>
                <a:latin typeface="Tenor Sans"/>
                <a:ea typeface="Tenor Sans"/>
                <a:cs typeface="Tenor Sans"/>
                <a:sym typeface="Tenor Sans"/>
              </a:rPr>
              <a:t>End-to-end Product</a:t>
            </a:r>
            <a:endParaRPr kumimoji="0" sz="25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
        <p:nvSpPr>
          <p:cNvPr id="489" name="Google Shape;489;p47"/>
          <p:cNvSpPr txBox="1"/>
          <p:nvPr/>
        </p:nvSpPr>
        <p:spPr>
          <a:xfrm>
            <a:off x="3956225" y="4008775"/>
            <a:ext cx="2123100" cy="443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333A56"/>
                </a:solidFill>
                <a:effectLst/>
                <a:uLnTx/>
                <a:uFillTx/>
                <a:latin typeface="Tenor Sans"/>
                <a:ea typeface="Tenor Sans"/>
                <a:cs typeface="Tenor Sans"/>
                <a:sym typeface="Tenor Sans"/>
              </a:rPr>
              <a:t>Final Goal</a:t>
            </a:r>
            <a:endParaRPr kumimoji="0" sz="3000" b="0" i="0" u="none" strike="noStrike" kern="0" cap="none" spc="0" normalizeH="0" baseline="0" noProof="0" dirty="0">
              <a:ln>
                <a:noFill/>
              </a:ln>
              <a:solidFill>
                <a:srgbClr val="333A56"/>
              </a:solidFill>
              <a:effectLst/>
              <a:uLnTx/>
              <a:uFillTx/>
              <a:latin typeface="Tenor Sans"/>
              <a:ea typeface="Tenor Sans"/>
              <a:cs typeface="Tenor Sans"/>
              <a:sym typeface="Teno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txBox="1">
            <a:spLocks noGrp="1"/>
          </p:cNvSpPr>
          <p:nvPr>
            <p:ph type="title"/>
          </p:nvPr>
        </p:nvSpPr>
        <p:spPr>
          <a:xfrm>
            <a:off x="720000" y="2696163"/>
            <a:ext cx="3450900" cy="8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a:t>
            </a:r>
            <a:endParaRPr/>
          </a:p>
        </p:txBody>
      </p:sp>
      <p:sp>
        <p:nvSpPr>
          <p:cNvPr id="495" name="Google Shape;495;p48"/>
          <p:cNvSpPr/>
          <p:nvPr/>
        </p:nvSpPr>
        <p:spPr>
          <a:xfrm>
            <a:off x="4902925" y="652700"/>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496;p48"/>
          <p:cNvSpPr/>
          <p:nvPr/>
        </p:nvSpPr>
        <p:spPr>
          <a:xfrm>
            <a:off x="263308" y="35778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97" name="Google Shape;497;p48"/>
          <p:cNvGrpSpPr/>
          <p:nvPr/>
        </p:nvGrpSpPr>
        <p:grpSpPr>
          <a:xfrm rot="5400000">
            <a:off x="5061179" y="1502936"/>
            <a:ext cx="3375300" cy="1675562"/>
            <a:chOff x="4973126" y="1628834"/>
            <a:chExt cx="3450875" cy="1574628"/>
          </a:xfrm>
        </p:grpSpPr>
        <p:sp>
          <p:nvSpPr>
            <p:cNvPr id="498" name="Google Shape;498;p48"/>
            <p:cNvSpPr/>
            <p:nvPr/>
          </p:nvSpPr>
          <p:spPr>
            <a:xfrm rot="-5400000">
              <a:off x="5911249" y="690710"/>
              <a:ext cx="1574628" cy="3450875"/>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solidFill>
              <a:schemeClr val="accent3"/>
            </a:solid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 name="Google Shape;499;p48"/>
            <p:cNvSpPr/>
            <p:nvPr/>
          </p:nvSpPr>
          <p:spPr>
            <a:xfrm rot="-5400000">
              <a:off x="8087485" y="2294306"/>
              <a:ext cx="243980" cy="24321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 name="Google Shape;500;p48"/>
            <p:cNvSpPr/>
            <p:nvPr/>
          </p:nvSpPr>
          <p:spPr>
            <a:xfrm rot="-5400000">
              <a:off x="5104711" y="2399719"/>
              <a:ext cx="263935" cy="32848"/>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9525" cap="flat" cmpd="sng">
              <a:solidFill>
                <a:schemeClr val="dk2"/>
              </a:solidFill>
              <a:prstDash val="solid"/>
              <a:miter lim="122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01" name="Google Shape;501;p48"/>
          <p:cNvPicPr preferRelativeResize="0"/>
          <p:nvPr/>
        </p:nvPicPr>
        <p:blipFill>
          <a:blip r:embed="rId3">
            <a:alphaModFix/>
          </a:blip>
          <a:stretch>
            <a:fillRect/>
          </a:stretch>
        </p:blipFill>
        <p:spPr>
          <a:xfrm>
            <a:off x="6026812" y="1183707"/>
            <a:ext cx="1444347" cy="2312417"/>
          </a:xfrm>
          <a:prstGeom prst="rect">
            <a:avLst/>
          </a:prstGeom>
          <a:noFill/>
          <a:ln w="9525" cap="flat" cmpd="sng">
            <a:solidFill>
              <a:schemeClr val="dk2"/>
            </a:solidFill>
            <a:prstDash val="solid"/>
            <a:round/>
            <a:headEnd type="none" w="sm" len="sm"/>
            <a:tailEnd type="none" w="sm" len="sm"/>
          </a:ln>
        </p:spPr>
      </p:pic>
      <p:pic>
        <p:nvPicPr>
          <p:cNvPr id="502" name="Google Shape;502;p48"/>
          <p:cNvPicPr preferRelativeResize="0"/>
          <p:nvPr/>
        </p:nvPicPr>
        <p:blipFill>
          <a:blip r:embed="rId4">
            <a:alphaModFix/>
          </a:blip>
          <a:stretch>
            <a:fillRect/>
          </a:stretch>
        </p:blipFill>
        <p:spPr>
          <a:xfrm>
            <a:off x="1607700" y="926325"/>
            <a:ext cx="1675500" cy="1675500"/>
          </a:xfrm>
          <a:prstGeom prst="rect">
            <a:avLst/>
          </a:prstGeom>
          <a:noFill/>
          <a:ln>
            <a:noFill/>
          </a:ln>
        </p:spPr>
      </p:pic>
    </p:spTree>
  </p:cSld>
  <p:clrMapOvr>
    <a:masterClrMapping/>
  </p:clrMapOvr>
</p:sld>
</file>

<file path=ppt/theme/theme1.xml><?xml version="1.0" encoding="utf-8"?>
<a:theme xmlns:a="http://schemas.openxmlformats.org/drawingml/2006/main" name="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1802</Words>
  <Application>Microsoft Office PowerPoint</Application>
  <PresentationFormat>On-screen Show (16:9)</PresentationFormat>
  <Paragraphs>408</Paragraphs>
  <Slides>65</Slides>
  <Notes>52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65</vt:i4>
      </vt:variant>
    </vt:vector>
  </HeadingPairs>
  <TitlesOfParts>
    <vt:vector size="85" baseType="lpstr">
      <vt:lpstr>Fira Sans</vt:lpstr>
      <vt:lpstr>Bebas Neue</vt:lpstr>
      <vt:lpstr>Oswald</vt:lpstr>
      <vt:lpstr>Aharoni</vt:lpstr>
      <vt:lpstr>Nunito</vt:lpstr>
      <vt:lpstr>Lato Light</vt:lpstr>
      <vt:lpstr>Tenor Sans</vt:lpstr>
      <vt:lpstr>Calibri Light</vt:lpstr>
      <vt:lpstr>Bahnschrift SemiLight SemiConde</vt:lpstr>
      <vt:lpstr>Calibri</vt:lpstr>
      <vt:lpstr>Proxima Nova</vt:lpstr>
      <vt:lpstr>Fira Sans Extra Condensed Medium</vt:lpstr>
      <vt:lpstr>Proxima Nova Semibold</vt:lpstr>
      <vt:lpstr>Nunito Medium</vt:lpstr>
      <vt:lpstr>Arial</vt:lpstr>
      <vt:lpstr>Formally Solicited Project Proposal by Slidesgo</vt:lpstr>
      <vt:lpstr>Office Theme</vt:lpstr>
      <vt:lpstr>1_Formally Solicited Project Proposal by Slidesgo</vt:lpstr>
      <vt:lpstr>Slidesgo Final Pages</vt:lpstr>
      <vt:lpstr>2_Formally Solicited Project Proposal by Slidesgo</vt:lpstr>
      <vt:lpstr>AI-Based Communication Tool For High-Functioning Autistic Children</vt:lpstr>
      <vt:lpstr>Introduction</vt:lpstr>
      <vt:lpstr> INTRODUCTION</vt:lpstr>
      <vt:lpstr>High- functioning Autism</vt:lpstr>
      <vt:lpstr> Problem Definition</vt:lpstr>
      <vt:lpstr>Obstacles</vt:lpstr>
      <vt:lpstr> Objectives</vt:lpstr>
      <vt:lpstr>SMART Goals</vt:lpstr>
      <vt:lpstr>Objective</vt:lpstr>
      <vt:lpstr>User Story</vt:lpstr>
      <vt:lpstr>Market Analysis</vt:lpstr>
      <vt:lpstr>Autism Statistics</vt:lpstr>
      <vt:lpstr>Autism Statistics</vt:lpstr>
      <vt:lpstr>USD 1.34 billion in 2018</vt:lpstr>
      <vt:lpstr>National</vt:lpstr>
      <vt:lpstr>Target Audience</vt:lpstr>
      <vt:lpstr>SWOT Analysis</vt:lpstr>
      <vt:lpstr>Technical Aspects</vt:lpstr>
      <vt:lpstr>System Modules</vt:lpstr>
      <vt:lpstr>System Requirements</vt:lpstr>
      <vt:lpstr>Gantt chart</vt:lpstr>
      <vt:lpstr>Dell Competition</vt:lpstr>
      <vt:lpstr>Workflow</vt:lpstr>
      <vt:lpstr>FER TIMELINE</vt:lpstr>
      <vt:lpstr>Data Elicitation</vt:lpstr>
      <vt:lpstr>Learning &amp; Researching</vt:lpstr>
      <vt:lpstr>AffWild2 Dataset</vt:lpstr>
      <vt:lpstr>FER TIMELINE</vt:lpstr>
      <vt:lpstr>Preprocessing</vt:lpstr>
      <vt:lpstr>FER TIMELINE</vt:lpstr>
      <vt:lpstr>PowerPoint Presentation</vt:lpstr>
      <vt:lpstr>Conventional Approach: CNN</vt:lpstr>
      <vt:lpstr>Change AffWild2 Dataset</vt:lpstr>
      <vt:lpstr>FER TIMELINE</vt:lpstr>
      <vt:lpstr>FERPlus Dataset</vt:lpstr>
      <vt:lpstr>Training</vt:lpstr>
      <vt:lpstr>Results</vt:lpstr>
      <vt:lpstr>FER TIMELINE</vt:lpstr>
      <vt:lpstr>Detection</vt:lpstr>
      <vt:lpstr>FER TIMELINE</vt:lpstr>
      <vt:lpstr>MOBILE APP TIMELINE</vt:lpstr>
      <vt:lpstr>PowerPoint Presentation</vt:lpstr>
      <vt:lpstr>Design games</vt:lpstr>
      <vt:lpstr>MOBILE APP TIMELINE</vt:lpstr>
      <vt:lpstr>PowerPoint Presentation</vt:lpstr>
      <vt:lpstr>Unity learn</vt:lpstr>
      <vt:lpstr>MOBILE APP TIMELINE</vt:lpstr>
      <vt:lpstr>PowerPoint Presentation</vt:lpstr>
      <vt:lpstr>Audio Story</vt:lpstr>
      <vt:lpstr>Wheel of emotions</vt:lpstr>
      <vt:lpstr>Match feeling with related objects</vt:lpstr>
      <vt:lpstr>MOBILE APP TIMELINE</vt:lpstr>
      <vt:lpstr>PowerPoint Presentation</vt:lpstr>
      <vt:lpstr>Front End</vt:lpstr>
      <vt:lpstr>Front End</vt:lpstr>
      <vt:lpstr>Back End (Technologies)</vt:lpstr>
      <vt:lpstr>Easier sign-up</vt:lpstr>
      <vt:lpstr>Text to speech</vt:lpstr>
      <vt:lpstr>Testing &amp; refinements</vt:lpstr>
      <vt:lpstr>MOBILE APP TIMELINE</vt:lpstr>
      <vt:lpstr>Conclusion </vt:lpstr>
      <vt:lpstr>Future Work</vt:lpstr>
      <vt:lpstr>Impact on society </vt:lpstr>
      <vt:lpstr>Refrences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FORMALLY SOLICITED  PROJECT PROPOSAL</dc:title>
  <dc:creator>Nana</dc:creator>
  <cp:lastModifiedBy>Fatmah Issam</cp:lastModifiedBy>
  <cp:revision>15</cp:revision>
  <dcterms:modified xsi:type="dcterms:W3CDTF">2023-06-13T19:43:08Z</dcterms:modified>
</cp:coreProperties>
</file>